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8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청동제단을</a:t>
            </a:r>
            <a:r>
              <a:rPr dirty="0"/>
              <a:t> </a:t>
            </a:r>
            <a:r>
              <a:rPr dirty="0" err="1"/>
              <a:t>만들었는데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길이가</a:t>
            </a:r>
            <a:r>
              <a:rPr dirty="0"/>
              <a:t> 20규빗, </a:t>
            </a:r>
            <a:r>
              <a:rPr dirty="0" err="1"/>
              <a:t>너비가</a:t>
            </a:r>
            <a:r>
              <a:rPr dirty="0"/>
              <a:t> 20규빗, </a:t>
            </a:r>
            <a:r>
              <a:rPr dirty="0" err="1"/>
              <a:t>높이가</a:t>
            </a:r>
            <a:r>
              <a:rPr dirty="0"/>
              <a:t> 10규빗이었습니다.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9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a bronze altar twenty cubits long,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twenty cubits wide and ten cubits high.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그는 청동바다를 성전 남쪽의 남동쪽 귀퉁이에 두었습니다.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placed the Sea on the south side, at the southeast corner.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후람이</a:t>
            </a:r>
            <a:r>
              <a:rPr dirty="0"/>
              <a:t> 또 </a:t>
            </a:r>
            <a:r>
              <a:rPr dirty="0" err="1"/>
              <a:t>솥과</a:t>
            </a:r>
            <a:r>
              <a:rPr dirty="0"/>
              <a:t> </a:t>
            </a:r>
            <a:r>
              <a:rPr dirty="0" err="1"/>
              <a:t>부삽과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후람은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받들어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마쳤습니다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6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made the pots and shovels and sprinkling bowls.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Huram</a:t>
            </a:r>
            <a:r>
              <a:rPr dirty="0"/>
              <a:t> finished the work he had undertaken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King Solomon in the temple of God: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기둥</a:t>
            </a:r>
            <a:r>
              <a:rPr dirty="0"/>
              <a:t> 두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꼭대기의</a:t>
            </a:r>
            <a:r>
              <a:rPr dirty="0"/>
              <a:t> 공 </a:t>
            </a:r>
            <a:r>
              <a:rPr dirty="0" err="1"/>
              <a:t>모양의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두 </a:t>
            </a:r>
            <a:r>
              <a:rPr dirty="0" err="1"/>
              <a:t>개와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꼭대기의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공 </a:t>
            </a:r>
            <a:r>
              <a:rPr dirty="0" err="1"/>
              <a:t>모양의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덮는</a:t>
            </a:r>
            <a:r>
              <a:rPr dirty="0"/>
              <a:t> </a:t>
            </a:r>
            <a:r>
              <a:rPr dirty="0" err="1"/>
              <a:t>그물</a:t>
            </a:r>
            <a:r>
              <a:rPr dirty="0"/>
              <a:t> 두 </a:t>
            </a:r>
            <a:r>
              <a:rPr dirty="0" err="1"/>
              <a:t>개와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pillars; the two bowl-shaped capitals on top of the pillars;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sets of network decorating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two bowl-shaped capitals</a:t>
            </a:r>
            <a:r>
              <a:rPr lang="en-US" dirty="0"/>
              <a:t> </a:t>
            </a:r>
            <a:r>
              <a:rPr dirty="0"/>
              <a:t>on top of the pillars;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꼭대기의</a:t>
            </a:r>
            <a:r>
              <a:rPr dirty="0"/>
              <a:t> 공 </a:t>
            </a:r>
            <a:r>
              <a:rPr dirty="0" err="1"/>
              <a:t>모양의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덮는</a:t>
            </a:r>
            <a:r>
              <a:rPr dirty="0"/>
              <a:t> 두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그물마다</a:t>
            </a:r>
            <a:r>
              <a:rPr dirty="0"/>
              <a:t> 두 </a:t>
            </a:r>
            <a:r>
              <a:rPr dirty="0" err="1"/>
              <a:t>줄씩</a:t>
            </a:r>
            <a:r>
              <a:rPr dirty="0"/>
              <a:t> 400개의 </a:t>
            </a:r>
            <a:r>
              <a:rPr dirty="0" err="1"/>
              <a:t>석류가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7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four hundred pomegranates for the two sets of network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(two rows of pomegranates for each network,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decorating the bowl-shaped capitals on top of the pillars);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받침대와 받침대 위의 대야들과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stands with their basins;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청동바다와 그 아래의 12개의 황소 모양들과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Sea and the twelve bulls under it;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솥과</a:t>
            </a:r>
            <a:r>
              <a:rPr dirty="0"/>
              <a:t> </a:t>
            </a:r>
            <a:r>
              <a:rPr dirty="0" err="1"/>
              <a:t>부삽과</a:t>
            </a:r>
            <a:r>
              <a:rPr dirty="0"/>
              <a:t> </a:t>
            </a:r>
            <a:r>
              <a:rPr dirty="0" err="1"/>
              <a:t>고기용</a:t>
            </a:r>
            <a:r>
              <a:rPr dirty="0"/>
              <a:t> </a:t>
            </a:r>
            <a:r>
              <a:rPr dirty="0" err="1"/>
              <a:t>갈고리와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기구들이었습니다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후람이</a:t>
            </a:r>
            <a:r>
              <a:rPr dirty="0"/>
              <a:t> </a:t>
            </a: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준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번쩍이는</a:t>
            </a:r>
            <a:r>
              <a:rPr dirty="0"/>
              <a:t> </a:t>
            </a:r>
            <a:r>
              <a:rPr dirty="0" err="1"/>
              <a:t>윤을</a:t>
            </a:r>
            <a:r>
              <a:rPr dirty="0"/>
              <a:t> 낸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만들어졌습니다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pots, shovels, meat forks and all related articles.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objects that </a:t>
            </a:r>
            <a:r>
              <a:rPr dirty="0" err="1"/>
              <a:t>Huram</a:t>
            </a:r>
            <a:r>
              <a:rPr dirty="0"/>
              <a:t>-Abi made for King Solomon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temple of the LORD were of polished bronze.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숙곳과</a:t>
            </a:r>
            <a:r>
              <a:rPr dirty="0"/>
              <a:t> </a:t>
            </a:r>
            <a:r>
              <a:rPr dirty="0" err="1"/>
              <a:t>스레다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평지에서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진흙</a:t>
            </a:r>
            <a:r>
              <a:rPr dirty="0"/>
              <a:t> </a:t>
            </a:r>
            <a:r>
              <a:rPr dirty="0" err="1"/>
              <a:t>틀에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0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had them cast in clay molds in the plain of the Jordan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Succoth and </a:t>
            </a:r>
            <a:r>
              <a:rPr dirty="0" err="1"/>
              <a:t>Zarethan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엄청나게</a:t>
            </a:r>
            <a:r>
              <a:rPr dirty="0"/>
              <a:t> </a:t>
            </a:r>
            <a:r>
              <a:rPr dirty="0" err="1"/>
              <a:t>많아서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사용된</a:t>
            </a:r>
            <a:r>
              <a:rPr dirty="0"/>
              <a:t> </a:t>
            </a:r>
            <a:r>
              <a:rPr dirty="0" err="1"/>
              <a:t>청동의</a:t>
            </a:r>
            <a:r>
              <a:rPr dirty="0"/>
              <a:t> </a:t>
            </a:r>
            <a:r>
              <a:rPr dirty="0" err="1"/>
              <a:t>무게를</a:t>
            </a:r>
            <a:r>
              <a:rPr dirty="0"/>
              <a:t> 잴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4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things that Solomon made amounted to so much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weight of the bronze was not determined.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또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금제단과</a:t>
            </a:r>
            <a:r>
              <a:rPr dirty="0"/>
              <a:t> </a:t>
            </a:r>
            <a:r>
              <a:rPr dirty="0" err="1"/>
              <a:t>진설병을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상들과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0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also made all the furnishings that were in God's temple: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golden altar; the tables on which was the bread of the Presence;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후람은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둥그렇게</a:t>
            </a:r>
            <a:r>
              <a:rPr dirty="0"/>
              <a:t> </a:t>
            </a:r>
            <a:r>
              <a:rPr dirty="0" err="1"/>
              <a:t>만들었는데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지름이</a:t>
            </a:r>
            <a:r>
              <a:rPr dirty="0"/>
              <a:t> 10규빗, </a:t>
            </a:r>
            <a:r>
              <a:rPr dirty="0" err="1"/>
              <a:t>높이가</a:t>
            </a:r>
            <a:r>
              <a:rPr dirty="0"/>
              <a:t> 5규빗, </a:t>
            </a:r>
            <a:r>
              <a:rPr dirty="0" err="1"/>
              <a:t>둘레는</a:t>
            </a:r>
            <a:r>
              <a:rPr dirty="0"/>
              <a:t> 30규빗이었습니다.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 Sea of cast metal, circular in shape,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measuring ten cubits from rim to rim and five cubits high.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took a line of thirty cubits to measure around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정해진 대로 안쪽 성소 앞에서 불을 켤 순금 등대와 그 등잔들과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81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lampstands of pure gold with their lamps,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burn in front of the inner sanctuary as prescribed;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순금으로 만든 꽃과 등잔과 부젓가락과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gold floral work and lamps and tongs (they were solid gold);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순금으로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부집게와</a:t>
            </a:r>
            <a:r>
              <a:rPr dirty="0"/>
              <a:t> </a:t>
            </a:r>
            <a:r>
              <a:rPr dirty="0" err="1"/>
              <a:t>대접과</a:t>
            </a:r>
            <a:r>
              <a:rPr dirty="0"/>
              <a:t> </a:t>
            </a:r>
            <a:r>
              <a:rPr dirty="0" err="1"/>
              <a:t>숟가락과</a:t>
            </a:r>
            <a:r>
              <a:rPr dirty="0"/>
              <a:t> 불 </a:t>
            </a:r>
            <a:r>
              <a:rPr dirty="0" err="1"/>
              <a:t>옮기는</a:t>
            </a:r>
            <a:r>
              <a:rPr dirty="0"/>
              <a:t> </a:t>
            </a:r>
            <a:r>
              <a:rPr dirty="0" err="1"/>
              <a:t>접시와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맨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지성소의</a:t>
            </a:r>
            <a:r>
              <a:rPr dirty="0"/>
              <a:t> </a:t>
            </a:r>
            <a:r>
              <a:rPr dirty="0" err="1"/>
              <a:t>문과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본당으로</a:t>
            </a:r>
            <a:r>
              <a:rPr dirty="0"/>
              <a:t> </a:t>
            </a:r>
            <a:r>
              <a:rPr dirty="0" err="1"/>
              <a:t>통하는</a:t>
            </a:r>
            <a:r>
              <a:rPr dirty="0"/>
              <a:t> </a:t>
            </a:r>
            <a:r>
              <a:rPr dirty="0" err="1"/>
              <a:t>문들입니다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03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pure gold wick trimmers, sprinkling bowls, dishes and censers;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gold doors of the temple: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inner doors to the Most </a:t>
            </a:r>
            <a:r>
              <a:t>Holy Place</a:t>
            </a:r>
            <a:r>
              <a:rPr lang="en-US"/>
              <a:t> </a:t>
            </a:r>
            <a:r>
              <a:t>and </a:t>
            </a:r>
            <a:r>
              <a:rPr dirty="0"/>
              <a:t>the doors of the main hall.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가장자리</a:t>
            </a:r>
            <a:r>
              <a:rPr dirty="0"/>
              <a:t> </a:t>
            </a:r>
            <a:r>
              <a:rPr dirty="0" err="1"/>
              <a:t>아래에는</a:t>
            </a:r>
            <a:r>
              <a:rPr dirty="0"/>
              <a:t> </a:t>
            </a:r>
            <a:r>
              <a:rPr dirty="0" err="1"/>
              <a:t>황소</a:t>
            </a:r>
            <a:r>
              <a:rPr dirty="0"/>
              <a:t> </a:t>
            </a:r>
            <a:r>
              <a:rPr dirty="0" err="1"/>
              <a:t>모양이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매 </a:t>
            </a:r>
            <a:r>
              <a:rPr dirty="0" err="1"/>
              <a:t>규빗마다</a:t>
            </a:r>
            <a:r>
              <a:rPr dirty="0"/>
              <a:t> 10개씩 </a:t>
            </a:r>
            <a:r>
              <a:rPr dirty="0" err="1"/>
              <a:t>청동바다</a:t>
            </a:r>
            <a:r>
              <a:rPr dirty="0"/>
              <a:t>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황소</a:t>
            </a:r>
            <a:r>
              <a:rPr dirty="0"/>
              <a:t> </a:t>
            </a:r>
            <a:r>
              <a:rPr dirty="0" err="1"/>
              <a:t>모양들을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청동바다와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두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8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Below the rim, figures of bulls encircled it -- ten to a cubit.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bulls were cast in two rows in one piece with the Sea.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4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청동바다는</a:t>
            </a:r>
            <a:r>
              <a:rPr dirty="0"/>
              <a:t> 12마리 </a:t>
            </a:r>
            <a:r>
              <a:rPr dirty="0" err="1"/>
              <a:t>황소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셋은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, </a:t>
            </a:r>
            <a:r>
              <a:rPr dirty="0" err="1"/>
              <a:t>셋은</a:t>
            </a:r>
            <a:r>
              <a:rPr dirty="0"/>
              <a:t> </a:t>
            </a:r>
            <a:r>
              <a:rPr dirty="0" err="1"/>
              <a:t>서쪽을</a:t>
            </a:r>
            <a:r>
              <a:rPr dirty="0"/>
              <a:t>, </a:t>
            </a:r>
            <a:r>
              <a:rPr dirty="0" err="1"/>
              <a:t>셋은</a:t>
            </a:r>
            <a:r>
              <a:rPr dirty="0"/>
              <a:t> </a:t>
            </a:r>
            <a:r>
              <a:rPr dirty="0" err="1"/>
              <a:t>남쪽을</a:t>
            </a:r>
            <a:r>
              <a:rPr dirty="0"/>
              <a:t>, </a:t>
            </a:r>
            <a:r>
              <a:rPr dirty="0" err="1"/>
              <a:t>셋은</a:t>
            </a:r>
            <a:r>
              <a:rPr dirty="0"/>
              <a:t> </a:t>
            </a:r>
            <a:r>
              <a:rPr dirty="0" err="1"/>
              <a:t>동쪽을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청동바다는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소의</a:t>
            </a:r>
            <a:r>
              <a:rPr dirty="0"/>
              <a:t> </a:t>
            </a:r>
            <a:r>
              <a:rPr dirty="0" err="1"/>
              <a:t>뒤꽁무니는</a:t>
            </a:r>
            <a:r>
              <a:rPr dirty="0"/>
              <a:t> </a:t>
            </a:r>
            <a:r>
              <a:rPr dirty="0" err="1"/>
              <a:t>중앙을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7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Sea stood on twelve bulls,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facing north, three facing west, three facing south and three facing east.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Sea rested on top of them, and their hindquarters were toward the center.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청동바다의</a:t>
            </a:r>
            <a:r>
              <a:rPr dirty="0"/>
              <a:t> </a:t>
            </a:r>
            <a:r>
              <a:rPr dirty="0" err="1"/>
              <a:t>두께는</a:t>
            </a:r>
            <a:r>
              <a:rPr dirty="0"/>
              <a:t> 한 </a:t>
            </a:r>
            <a:r>
              <a:rPr dirty="0" err="1"/>
              <a:t>손바닥</a:t>
            </a:r>
            <a:r>
              <a:rPr dirty="0"/>
              <a:t> </a:t>
            </a:r>
            <a:r>
              <a:rPr dirty="0" err="1"/>
              <a:t>정도였고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가장자리는</a:t>
            </a:r>
            <a:r>
              <a:rPr dirty="0"/>
              <a:t> </a:t>
            </a:r>
            <a:r>
              <a:rPr dirty="0" err="1"/>
              <a:t>백합화</a:t>
            </a:r>
            <a:r>
              <a:rPr dirty="0"/>
              <a:t> </a:t>
            </a:r>
            <a:r>
              <a:rPr dirty="0" err="1"/>
              <a:t>모양의</a:t>
            </a:r>
            <a:r>
              <a:rPr dirty="0"/>
              <a:t> 잔 </a:t>
            </a:r>
            <a:r>
              <a:rPr dirty="0" err="1"/>
              <a:t>가장자리와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청동바다는</a:t>
            </a:r>
            <a:r>
              <a:rPr dirty="0"/>
              <a:t> 3,000밧의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담을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0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a handbreadth in thickness,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rim was like the rim of a cup,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lily blossom. It held three thousand baths.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64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씻을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담을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열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대야를</a:t>
            </a:r>
            <a:r>
              <a:rPr dirty="0"/>
              <a:t> </a:t>
            </a:r>
            <a:r>
              <a:rPr dirty="0" err="1"/>
              <a:t>만들고</a:t>
            </a:r>
            <a:r>
              <a:rPr lang="en-US"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남쪽에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북쪽에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번제에</a:t>
            </a:r>
            <a:r>
              <a:rPr dirty="0"/>
              <a:t> </a:t>
            </a:r>
            <a:r>
              <a:rPr dirty="0" err="1"/>
              <a:t>사용되는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씻었습니다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청동바다에서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씻었습니다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3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made ten basins for washing and placed five on the south side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five on the north. In them the things to be used for the burnt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rinsed, but the Sea was to be used by the priests for washing.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후람은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규격에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열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금등대를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두었는데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남쪽에</a:t>
            </a:r>
            <a:r>
              <a:rPr dirty="0"/>
              <a:t>,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북쪽에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3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ten gold lampstands according to the specifications for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placed them in the temple, five on the south side and five on the north.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열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상도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두었는데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남쪽에</a:t>
            </a:r>
            <a:r>
              <a:rPr dirty="0"/>
              <a:t>,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북쪽에</a:t>
            </a:r>
            <a:r>
              <a:rPr dirty="0"/>
              <a:t> </a:t>
            </a:r>
            <a:r>
              <a:rPr dirty="0" err="1"/>
              <a:t>두었고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100개의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6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ten tables and placed them in the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on the south side and five on the north.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made a hundred gold sprinkling bowls.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또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뜰과</a:t>
            </a:r>
            <a:r>
              <a:rPr dirty="0"/>
              <a:t> 큰 </a:t>
            </a:r>
            <a:r>
              <a:rPr dirty="0" err="1"/>
              <a:t>뜰과</a:t>
            </a:r>
            <a:r>
              <a:rPr dirty="0"/>
              <a:t>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만들었고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문짝에는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입혔습니다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 courtyard of the priests, and the large court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doors for the court, and overlaid the doors with bronze.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1123</Words>
  <Application>Microsoft Office PowerPoint</Application>
  <PresentationFormat>와이드스크린</PresentationFormat>
  <Paragraphs>117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2022-09-13T08:23:03Z</dcterms:modified>
</cp:coreProperties>
</file>