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솔로몬이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한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끝났습니다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아버지</a:t>
            </a:r>
            <a:r>
              <a:rPr dirty="0"/>
              <a:t> </a:t>
            </a:r>
            <a:r>
              <a:rPr dirty="0" err="1"/>
              <a:t>다윗이</a:t>
            </a:r>
            <a:r>
              <a:rPr dirty="0"/>
              <a:t> </a:t>
            </a:r>
            <a:r>
              <a:rPr dirty="0" err="1"/>
              <a:t>바친</a:t>
            </a:r>
            <a:r>
              <a:rPr dirty="0"/>
              <a:t> </a:t>
            </a:r>
            <a:r>
              <a:rPr dirty="0" err="1"/>
              <a:t>은과</a:t>
            </a:r>
            <a:r>
              <a:rPr dirty="0"/>
              <a:t> </a:t>
            </a:r>
            <a:r>
              <a:rPr dirty="0" err="1"/>
              <a:t>금과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기구들을</a:t>
            </a:r>
            <a:r>
              <a:rPr dirty="0"/>
              <a:t> </a:t>
            </a:r>
            <a:r>
              <a:rPr dirty="0" err="1"/>
              <a:t>가져와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창고에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906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all the work Solomon had done for the temple of the LORD was finished,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brought in the things his father David had dedicated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silver and gold and all the furnishings </a:t>
            </a:r>
            <a:r>
              <a:rPr lang="en-US" altLang="ko-KR" dirty="0"/>
              <a:t>––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placed them in the treasuries of God's temple.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언약궤</a:t>
            </a:r>
            <a:r>
              <a:rPr dirty="0"/>
              <a:t> </a:t>
            </a:r>
            <a:r>
              <a:rPr dirty="0" err="1"/>
              <a:t>안에는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약속을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호렙에서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넣은</a:t>
            </a:r>
            <a:r>
              <a:rPr dirty="0"/>
              <a:t> 두 </a:t>
            </a:r>
            <a:r>
              <a:rPr dirty="0" err="1"/>
              <a:t>개의</a:t>
            </a:r>
            <a:r>
              <a:rPr dirty="0"/>
              <a:t> </a:t>
            </a:r>
            <a:r>
              <a:rPr dirty="0" err="1"/>
              <a:t>돌판이</a:t>
            </a:r>
            <a:r>
              <a:rPr dirty="0"/>
              <a:t> </a:t>
            </a:r>
            <a:r>
              <a:rPr dirty="0" err="1"/>
              <a:t>있었고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</a:t>
            </a:r>
            <a:r>
              <a:rPr dirty="0"/>
              <a:t> </a:t>
            </a:r>
            <a:r>
              <a:rPr dirty="0" err="1"/>
              <a:t>외에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1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nothing in the ark except the two tablets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Moses had placed</a:t>
            </a:r>
            <a:r>
              <a:rPr lang="en-US" dirty="0"/>
              <a:t> </a:t>
            </a:r>
            <a:r>
              <a:rPr dirty="0"/>
              <a:t>in it at Horeb, where the LORD made a covenant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Israelites</a:t>
            </a:r>
            <a:r>
              <a:rPr lang="en-US" dirty="0"/>
              <a:t> </a:t>
            </a:r>
            <a:r>
              <a:rPr dirty="0"/>
              <a:t>after they came out of Egypt.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이때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성소에서</a:t>
            </a:r>
            <a:r>
              <a:rPr dirty="0"/>
              <a:t> </a:t>
            </a:r>
            <a:r>
              <a:rPr dirty="0" err="1"/>
              <a:t>나왔습니다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제사장들은</a:t>
            </a:r>
            <a:r>
              <a:rPr dirty="0"/>
              <a:t> </a:t>
            </a:r>
            <a:r>
              <a:rPr dirty="0" err="1"/>
              <a:t>순서와</a:t>
            </a:r>
            <a:r>
              <a:rPr dirty="0"/>
              <a:t> </a:t>
            </a:r>
            <a:r>
              <a:rPr dirty="0" err="1"/>
              <a:t>상관없이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08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then withdrew from the Holy Place.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priests who were there had consecrated themselves,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regardless of their divisions.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490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음악을</a:t>
            </a:r>
            <a:r>
              <a:rPr dirty="0"/>
              <a:t> </a:t>
            </a:r>
            <a:r>
              <a:rPr dirty="0" err="1"/>
              <a:t>담당한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곧 </a:t>
            </a:r>
            <a:r>
              <a:rPr dirty="0" err="1"/>
              <a:t>아삽</a:t>
            </a:r>
            <a:r>
              <a:rPr dirty="0"/>
              <a:t>, </a:t>
            </a:r>
            <a:r>
              <a:rPr dirty="0" err="1"/>
              <a:t>헤만</a:t>
            </a:r>
            <a:r>
              <a:rPr dirty="0"/>
              <a:t>, </a:t>
            </a:r>
            <a:r>
              <a:rPr dirty="0" err="1"/>
              <a:t>여두둔과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아들들과</a:t>
            </a:r>
            <a:r>
              <a:rPr dirty="0"/>
              <a:t> </a:t>
            </a:r>
            <a:r>
              <a:rPr dirty="0" err="1"/>
              <a:t>형제들은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동쪽에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베옷을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심벌즈와</a:t>
            </a:r>
            <a:r>
              <a:rPr dirty="0"/>
              <a:t> </a:t>
            </a:r>
            <a:r>
              <a:rPr dirty="0" err="1"/>
              <a:t>비파와</a:t>
            </a:r>
            <a:r>
              <a:rPr dirty="0"/>
              <a:t> </a:t>
            </a:r>
            <a:r>
              <a:rPr dirty="0" err="1"/>
              <a:t>수금을</a:t>
            </a:r>
            <a:r>
              <a:rPr dirty="0"/>
              <a:t> </a:t>
            </a:r>
            <a:r>
              <a:rPr dirty="0" err="1"/>
              <a:t>연주했습니다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120명의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나팔을</a:t>
            </a:r>
            <a:r>
              <a:rPr dirty="0"/>
              <a:t> </a:t>
            </a:r>
            <a:r>
              <a:rPr dirty="0" err="1"/>
              <a:t>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352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Levites who were musicians -- Asaph, </a:t>
            </a:r>
            <a:r>
              <a:rPr dirty="0" err="1"/>
              <a:t>Heman</a:t>
            </a:r>
            <a:r>
              <a:rPr dirty="0"/>
              <a:t>, Jeduthun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sons</a:t>
            </a:r>
            <a:r>
              <a:rPr lang="en-US" dirty="0"/>
              <a:t> </a:t>
            </a:r>
            <a:r>
              <a:rPr dirty="0"/>
              <a:t>and relatives -- stood on the east side of the altar,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dressed in fine linen and playing cymbals, harps and lyres.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accompanied by 120 priests sounding trumpets.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나팔</a:t>
            </a:r>
            <a:r>
              <a:rPr dirty="0"/>
              <a:t> </a:t>
            </a:r>
            <a:r>
              <a:rPr dirty="0" err="1"/>
              <a:t>부는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노래하는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한 </a:t>
            </a:r>
            <a:r>
              <a:rPr dirty="0" err="1"/>
              <a:t>소리로</a:t>
            </a:r>
            <a:r>
              <a:rPr dirty="0"/>
              <a:t> </a:t>
            </a:r>
            <a:r>
              <a:rPr dirty="0" err="1"/>
              <a:t>한꺼번에</a:t>
            </a:r>
            <a:r>
              <a:rPr dirty="0"/>
              <a:t> </a:t>
            </a:r>
            <a:r>
              <a:rPr dirty="0" err="1"/>
              <a:t>소리를</a:t>
            </a:r>
            <a:r>
              <a:rPr dirty="0"/>
              <a:t> 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찬양과</a:t>
            </a:r>
            <a:r>
              <a:rPr dirty="0"/>
              <a:t> </a:t>
            </a:r>
            <a:r>
              <a:rPr dirty="0" err="1"/>
              <a:t>감사를</a:t>
            </a:r>
            <a:r>
              <a:rPr dirty="0"/>
              <a:t> </a:t>
            </a:r>
            <a:r>
              <a:rPr dirty="0" err="1"/>
              <a:t>드렸습니다</a:t>
            </a:r>
            <a:r>
              <a:rPr dirty="0"/>
              <a:t>. </a:t>
            </a:r>
            <a:r>
              <a:rPr dirty="0" err="1"/>
              <a:t>나팔과</a:t>
            </a:r>
            <a:r>
              <a:rPr dirty="0"/>
              <a:t> </a:t>
            </a:r>
            <a:r>
              <a:rPr dirty="0" err="1"/>
              <a:t>심벌즈와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악기들의</a:t>
            </a:r>
            <a:r>
              <a:rPr dirty="0"/>
              <a:t> </a:t>
            </a:r>
            <a:r>
              <a:rPr dirty="0" err="1"/>
              <a:t>연주에</a:t>
            </a:r>
            <a:r>
              <a:rPr dirty="0"/>
              <a:t> </a:t>
            </a:r>
            <a:r>
              <a:rPr dirty="0" err="1"/>
              <a:t>맞춰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감사하며</a:t>
            </a:r>
            <a:r>
              <a:rPr dirty="0"/>
              <a:t> </a:t>
            </a:r>
            <a:r>
              <a:rPr dirty="0" err="1"/>
              <a:t>찬양하고</a:t>
            </a:r>
            <a:r>
              <a:rPr dirty="0"/>
              <a:t> </a:t>
            </a:r>
            <a:r>
              <a:rPr dirty="0" err="1"/>
              <a:t>목소리를</a:t>
            </a:r>
            <a:r>
              <a:rPr dirty="0"/>
              <a:t> </a:t>
            </a:r>
            <a:r>
              <a:rPr dirty="0" err="1"/>
              <a:t>높여</a:t>
            </a:r>
            <a:r>
              <a:rPr dirty="0"/>
              <a:t> </a:t>
            </a:r>
            <a:r>
              <a:rPr dirty="0" err="1"/>
              <a:t>노래했습니다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선하시다</a:t>
            </a:r>
            <a:r>
              <a:rPr dirty="0"/>
              <a:t>.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사랑은</a:t>
            </a:r>
            <a:r>
              <a:rPr dirty="0"/>
              <a:t> </a:t>
            </a:r>
            <a:r>
              <a:rPr dirty="0" err="1"/>
              <a:t>영원하다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성전이</a:t>
            </a:r>
            <a:r>
              <a:rPr dirty="0"/>
              <a:t> </a:t>
            </a:r>
            <a:r>
              <a:rPr dirty="0" err="1"/>
              <a:t>구름으로</a:t>
            </a:r>
            <a:r>
              <a:rPr dirty="0"/>
              <a:t> </a:t>
            </a:r>
            <a:r>
              <a:rPr dirty="0" err="1"/>
              <a:t>뒤덮였습니다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111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trumpeters and singers joined in unison, as with one voice, to give praise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thanks to the LORD. Accompanied by trumpets, cymbals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other instruments, they raised their voices in praise to the LORD and sang: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is good; his love endures forever."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temple of the LORD was filled with a cloud,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제사장들은</a:t>
            </a:r>
            <a:r>
              <a:rPr dirty="0"/>
              <a:t> 그 </a:t>
            </a:r>
            <a:r>
              <a:rPr dirty="0" err="1"/>
              <a:t>구름으로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연주할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영광이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성전에</a:t>
            </a:r>
            <a:r>
              <a:rPr dirty="0"/>
              <a:t> </a:t>
            </a:r>
            <a:r>
              <a:rPr dirty="0" err="1"/>
              <a:t>가득했기</a:t>
            </a:r>
            <a:r>
              <a:rPr dirty="0"/>
              <a:t> </a:t>
            </a:r>
            <a:r>
              <a:rPr dirty="0" err="1"/>
              <a:t>때문입니다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32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priests could not perform their service because of the cloud,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glory of the LORD filled the temple of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48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솔로몬은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장로들과</a:t>
            </a:r>
            <a:r>
              <a:rPr dirty="0"/>
              <a:t> 각 </a:t>
            </a:r>
            <a:r>
              <a:rPr dirty="0" err="1"/>
              <a:t>지파의</a:t>
            </a:r>
            <a:r>
              <a:rPr dirty="0"/>
              <a:t> </a:t>
            </a:r>
            <a:r>
              <a:rPr dirty="0" err="1"/>
              <a:t>우두머리들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집안의</a:t>
            </a:r>
            <a:r>
              <a:rPr dirty="0"/>
              <a:t> </a:t>
            </a:r>
            <a:r>
              <a:rPr dirty="0" err="1"/>
              <a:t>우두머리들을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다윗의</a:t>
            </a:r>
            <a:r>
              <a:rPr dirty="0"/>
              <a:t> 성 </a:t>
            </a:r>
            <a:r>
              <a:rPr dirty="0" err="1"/>
              <a:t>시온에서부터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언약궤를</a:t>
            </a:r>
            <a:r>
              <a:rPr dirty="0"/>
              <a:t> </a:t>
            </a:r>
            <a:r>
              <a:rPr dirty="0" err="1"/>
              <a:t>메어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오려는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70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Solomon summoned to Jerusalem the elders of Israel,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heads of the tribes and the chiefs of the Israelite families,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bring up the ark of the LORD's covenant from Zion, the City of David.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일곱째 달 명절에 모든 이스라엘 사람들이 왕에게 모였습니다.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25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men of Israel came together to the king at the time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festival in the seventh month.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모든 이스라엘 장로들이 도착하자 레위 사람들이 언약궤를 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all the elders of Israel had arrived, the Levites took up the ark,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언약궤를</a:t>
            </a:r>
            <a:r>
              <a:rPr dirty="0"/>
              <a:t> </a:t>
            </a:r>
            <a:r>
              <a:rPr dirty="0" err="1"/>
              <a:t>메고</a:t>
            </a:r>
            <a:r>
              <a:rPr dirty="0"/>
              <a:t> </a:t>
            </a:r>
            <a:r>
              <a:rPr dirty="0" err="1"/>
              <a:t>올라가고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회막과</a:t>
            </a:r>
            <a:r>
              <a:rPr dirty="0"/>
              <a:t> 그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물건들을</a:t>
            </a:r>
            <a:r>
              <a:rPr dirty="0"/>
              <a:t> </a:t>
            </a:r>
            <a:r>
              <a:rPr dirty="0" err="1"/>
              <a:t>옮겼습니다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78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brought up the ark and the Tent of Meeting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sacred furnishings in it.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priests, who were Levites, carried them up;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088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솔로몬</a:t>
            </a:r>
            <a:r>
              <a:rPr dirty="0"/>
              <a:t> </a:t>
            </a:r>
            <a:r>
              <a:rPr dirty="0" err="1"/>
              <a:t>왕과</a:t>
            </a:r>
            <a:r>
              <a:rPr dirty="0"/>
              <a:t> 그 </a:t>
            </a:r>
            <a:r>
              <a:rPr dirty="0" err="1"/>
              <a:t>곁에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온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회중은</a:t>
            </a:r>
            <a:r>
              <a:rPr lang="en-US" dirty="0"/>
              <a:t> </a:t>
            </a:r>
            <a:r>
              <a:rPr dirty="0" err="1"/>
              <a:t>언약궤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양과</a:t>
            </a:r>
            <a:r>
              <a:rPr dirty="0"/>
              <a:t> </a:t>
            </a:r>
            <a:r>
              <a:rPr dirty="0" err="1"/>
              <a:t>소로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드렸는데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수가</a:t>
            </a:r>
            <a:r>
              <a:rPr dirty="0"/>
              <a:t> </a:t>
            </a:r>
            <a:r>
              <a:rPr dirty="0" err="1"/>
              <a:t>많아</a:t>
            </a:r>
            <a:r>
              <a:rPr dirty="0"/>
              <a:t> </a:t>
            </a:r>
            <a:r>
              <a:rPr dirty="0" err="1"/>
              <a:t>세거나</a:t>
            </a:r>
            <a:r>
              <a:rPr dirty="0"/>
              <a:t> </a:t>
            </a:r>
            <a:r>
              <a:rPr dirty="0" err="1"/>
              <a:t>계산할</a:t>
            </a:r>
            <a:r>
              <a:rPr dirty="0"/>
              <a:t> 수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172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King Solomon and the entire assembly of Israel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had gathered about him were before the ark,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sacrificing so many sheep and cattle that they could not be recorded or counted.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95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제사장들이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언약궤를</a:t>
            </a:r>
            <a:r>
              <a:rPr dirty="0"/>
              <a:t> </a:t>
            </a:r>
            <a:r>
              <a:rPr dirty="0" err="1"/>
              <a:t>모셔다가</a:t>
            </a:r>
            <a:r>
              <a:rPr dirty="0"/>
              <a:t> </a:t>
            </a:r>
            <a:r>
              <a:rPr dirty="0" err="1"/>
              <a:t>제자리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안쪽</a:t>
            </a:r>
            <a:r>
              <a:rPr dirty="0"/>
              <a:t> </a:t>
            </a:r>
            <a:r>
              <a:rPr dirty="0" err="1"/>
              <a:t>지성소로</a:t>
            </a:r>
            <a:r>
              <a:rPr dirty="0"/>
              <a:t> </a:t>
            </a:r>
            <a:r>
              <a:rPr dirty="0" err="1"/>
              <a:t>옮겨</a:t>
            </a:r>
            <a:r>
              <a:rPr dirty="0"/>
              <a:t> </a:t>
            </a:r>
            <a:r>
              <a:rPr dirty="0" err="1"/>
              <a:t>그룹들의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두었습니다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99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priests then brought the ark of the LORD's covenant to its place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inner sanctuary of the temple, the Most Holy Place,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it beneath the wings of the cherubim.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그룹들은</a:t>
            </a:r>
            <a:r>
              <a:rPr dirty="0"/>
              <a:t> </a:t>
            </a:r>
            <a:r>
              <a:rPr dirty="0" err="1"/>
              <a:t>언약궤가</a:t>
            </a:r>
            <a:r>
              <a:rPr dirty="0"/>
              <a:t> </a:t>
            </a:r>
            <a:r>
              <a:rPr dirty="0" err="1"/>
              <a:t>놓인</a:t>
            </a:r>
            <a:r>
              <a:rPr dirty="0"/>
              <a:t> 곳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날개를</a:t>
            </a:r>
            <a:r>
              <a:rPr dirty="0"/>
              <a:t> </a:t>
            </a:r>
            <a:r>
              <a:rPr dirty="0" err="1"/>
              <a:t>펼쳐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언약궤와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메는</a:t>
            </a:r>
            <a:r>
              <a:rPr dirty="0"/>
              <a:t> </a:t>
            </a:r>
            <a:r>
              <a:rPr dirty="0" err="1"/>
              <a:t>막대들을</a:t>
            </a:r>
            <a:r>
              <a:rPr dirty="0"/>
              <a:t> </a:t>
            </a:r>
            <a:r>
              <a:rPr dirty="0" err="1"/>
              <a:t>덮고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56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cherubim spread their wings over the place of the ark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covered the ark and its carrying poles.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역대하 2 Chronicles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이 </a:t>
            </a:r>
            <a:r>
              <a:rPr dirty="0" err="1"/>
              <a:t>막대들은</a:t>
            </a:r>
            <a:r>
              <a:rPr dirty="0"/>
              <a:t> </a:t>
            </a:r>
            <a:r>
              <a:rPr dirty="0" err="1"/>
              <a:t>아주</a:t>
            </a:r>
            <a:r>
              <a:rPr dirty="0"/>
              <a:t> </a:t>
            </a:r>
            <a:r>
              <a:rPr dirty="0" err="1"/>
              <a:t>길어서</a:t>
            </a:r>
            <a:r>
              <a:rPr dirty="0"/>
              <a:t> 그 </a:t>
            </a:r>
            <a:r>
              <a:rPr dirty="0" err="1"/>
              <a:t>끝이</a:t>
            </a:r>
            <a:r>
              <a:rPr dirty="0"/>
              <a:t> </a:t>
            </a:r>
            <a:r>
              <a:rPr dirty="0" err="1"/>
              <a:t>안쪽</a:t>
            </a:r>
            <a:r>
              <a:rPr dirty="0"/>
              <a:t> 방 </a:t>
            </a:r>
            <a:r>
              <a:rPr dirty="0" err="1"/>
              <a:t>앞쪽에서</a:t>
            </a:r>
            <a:r>
              <a:rPr dirty="0"/>
              <a:t> </a:t>
            </a:r>
            <a:r>
              <a:rPr dirty="0" err="1"/>
              <a:t>보였습니다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밖에서는</a:t>
            </a:r>
            <a:r>
              <a:rPr dirty="0"/>
              <a:t> </a:t>
            </a:r>
            <a:r>
              <a:rPr dirty="0" err="1"/>
              <a:t>보이지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지금까지도</a:t>
            </a:r>
            <a:r>
              <a:rPr dirty="0"/>
              <a:t> </a:t>
            </a:r>
            <a:r>
              <a:rPr dirty="0" err="1"/>
              <a:t>여전히</a:t>
            </a:r>
            <a:r>
              <a:rPr dirty="0"/>
              <a:t> </a:t>
            </a:r>
            <a:r>
              <a:rPr dirty="0" err="1"/>
              <a:t>거기에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2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poles were so long that their ends, extending from the ark,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could be seen from in front of the inner sanctuary,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not from outside the Holy Place; and they are still there today.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</TotalTime>
  <Words>894</Words>
  <Application>Microsoft Office PowerPoint</Application>
  <PresentationFormat>와이드스크린</PresentationFormat>
  <Paragraphs>90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2022-09-13T08:27:14Z</dcterms:modified>
</cp:coreProperties>
</file>