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98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캄캄한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계시겠다고</a:t>
            </a:r>
            <a:r>
              <a:rPr dirty="0"/>
              <a:t> </a:t>
            </a:r>
            <a:r>
              <a:rPr dirty="0" err="1"/>
              <a:t>말씀하셨으나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8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Solomon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said that he would dwell in a dark cloud;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이루셨다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kept the promise he made.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succeeded David my father and now I sit on the throne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LORD promised, and I have built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Name of the LORD, the God of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5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그곳에</a:t>
            </a:r>
            <a:r>
              <a:rPr lang="en-US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1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have placed the ark, in which is the covenant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made with the people of Israel."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회중과</a:t>
            </a:r>
            <a:r>
              <a:rPr dirty="0"/>
              <a:t> </a:t>
            </a:r>
            <a:r>
              <a:rPr dirty="0" err="1"/>
              <a:t>마주서서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6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Solomon stood before the altar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the whole assembly of Israel and spread out his hands.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단을</a:t>
            </a:r>
            <a:r>
              <a:rPr dirty="0"/>
              <a:t> </a:t>
            </a:r>
            <a:r>
              <a:rPr dirty="0" err="1"/>
              <a:t>만들었는데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5규빗, </a:t>
            </a:r>
            <a:r>
              <a:rPr dirty="0" err="1"/>
              <a:t>너비가</a:t>
            </a:r>
            <a:r>
              <a:rPr dirty="0"/>
              <a:t> 5규빗, </a:t>
            </a:r>
            <a:r>
              <a:rPr dirty="0" err="1"/>
              <a:t>높이가</a:t>
            </a:r>
            <a:r>
              <a:rPr dirty="0"/>
              <a:t> 3규빗이었고 </a:t>
            </a:r>
            <a:r>
              <a:rPr dirty="0" err="1"/>
              <a:t>바깥뜰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단에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he had made a bronze platform, five cubits long, five cubits wide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three cubits high, and had placed it in the center of the outer court.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stood on the platform and then knelt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whole assembly of Israel and spread out his hands toward heaven.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81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지키시며</a:t>
            </a:r>
            <a:r>
              <a:rPr lang="en-US"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베푸시는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78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"O LORD, God of Israel, there is no God like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heaven or on earth </a:t>
            </a:r>
            <a:r>
              <a:rPr lang="en-US" altLang="ko-KR" dirty="0"/>
              <a:t>–– </a:t>
            </a:r>
            <a:r>
              <a:rPr dirty="0"/>
              <a:t>you who keep your covenant of love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servants</a:t>
            </a:r>
            <a:r>
              <a:rPr lang="en-US" dirty="0"/>
              <a:t> </a:t>
            </a:r>
            <a:r>
              <a:rPr dirty="0"/>
              <a:t>who continue wholeheartedly in your way.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종 제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지키셨습니다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오늘과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이루신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kept your promise to your servant David my father;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mouth you have promised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your hand you have fulfilled it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lang="en-US" dirty="0"/>
              <a:t>as it is today.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종인</a:t>
            </a:r>
            <a:r>
              <a:rPr dirty="0"/>
              <a:t> 제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그 </a:t>
            </a:r>
            <a:r>
              <a:rPr dirty="0" err="1"/>
              <a:t>약속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‘네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내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산다면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않으리라’라고</a:t>
            </a:r>
            <a:r>
              <a:rPr dirty="0"/>
              <a:t> </a:t>
            </a:r>
            <a:r>
              <a:rPr dirty="0" err="1"/>
              <a:t>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약속의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LORD, God of Israel, keep for your servant David my father</a:t>
            </a:r>
            <a:r>
              <a:rPr lang="en-US" dirty="0"/>
              <a:t> </a:t>
            </a:r>
            <a:r>
              <a:rPr dirty="0"/>
              <a:t>the promises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to him when you said,</a:t>
            </a:r>
            <a:r>
              <a:rPr lang="en-US" dirty="0"/>
              <a:t> </a:t>
            </a:r>
            <a:r>
              <a:rPr dirty="0"/>
              <a:t>`You shall never fail to have a man to sit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me on the throne of Israel,</a:t>
            </a:r>
            <a:r>
              <a:rPr lang="en-US" dirty="0"/>
              <a:t> </a:t>
            </a:r>
            <a:r>
              <a:rPr dirty="0"/>
              <a:t>if only your sons are careful in all they do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walk before me according to my law, as you have done.'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약속의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89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now, O LORD,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word that you promised your servant David come true.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2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하늘들의</a:t>
            </a:r>
            <a:r>
              <a:rPr dirty="0"/>
              <a:t> </a:t>
            </a:r>
            <a:r>
              <a:rPr dirty="0" err="1"/>
              <a:t>하늘도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다 </a:t>
            </a:r>
            <a:r>
              <a:rPr dirty="0" err="1"/>
              <a:t>모실</a:t>
            </a:r>
            <a:r>
              <a:rPr dirty="0"/>
              <a:t> 수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이 </a:t>
            </a:r>
            <a:r>
              <a:rPr dirty="0" err="1"/>
              <a:t>성전이겠습니까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3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will God really dwell on earth with men?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heavens, even the highest heavens, cannot contain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less this temple I have built!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종이</a:t>
            </a:r>
            <a:r>
              <a:rPr dirty="0"/>
              <a:t> 주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부르짖으며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이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give attention to your servant's prayer and his plea for mercy,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my God. Hear the cry and the prayer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your servant is praying</a:t>
            </a:r>
            <a:r>
              <a:rPr lang="en-US" dirty="0"/>
              <a:t> </a:t>
            </a:r>
            <a:r>
              <a:rPr dirty="0"/>
              <a:t>in your presence.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곳입니다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5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built a magnificent temple for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place for you to dwell forever."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두시겠다던</a:t>
            </a:r>
            <a:r>
              <a:rPr dirty="0"/>
              <a:t> 이 곳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밤낮</a:t>
            </a:r>
            <a:r>
              <a:rPr dirty="0"/>
              <a:t> </a:t>
            </a:r>
            <a:r>
              <a:rPr dirty="0" err="1"/>
              <a:t>여시어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eyes be open toward this temple day and night,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place of which you said you would put your Name there.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 hear the prayer your servant prays toward this place.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종과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때 그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곳, 곧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들어주시고</a:t>
            </a:r>
            <a:r>
              <a:rPr dirty="0"/>
              <a:t> </a:t>
            </a:r>
            <a:r>
              <a:rPr dirty="0" err="1"/>
              <a:t>들으실</a:t>
            </a:r>
            <a:r>
              <a:rPr dirty="0"/>
              <a:t> 때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3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the supplications of your servant and of your people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pray toward this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from heaven, your dwelling place;</a:t>
            </a:r>
            <a:r>
              <a:rPr lang="en-US" dirty="0"/>
              <a:t> </a:t>
            </a:r>
            <a:r>
              <a:rPr dirty="0"/>
              <a:t>and when you hear, forgive.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저질러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이곳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5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 man wrongs his neighbor and is required to take an oath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comes and swears the oath before your altar in this temple,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들어주시고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심판하셔서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죄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그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내림으로써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죄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선포해</a:t>
            </a:r>
            <a:r>
              <a:rPr dirty="0"/>
              <a:t> 그 </a:t>
            </a:r>
            <a:r>
              <a:rPr dirty="0" err="1"/>
              <a:t>정직함이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93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from heaven and act. Judge between your servants,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repaying the guilty by bringing down on his own head what he has done.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 the innocent not guilty and so establish his innocence.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패배를</a:t>
            </a:r>
            <a:r>
              <a:rPr dirty="0"/>
              <a:t> </a:t>
            </a:r>
            <a:r>
              <a:rPr dirty="0" err="1"/>
              <a:t>당해도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이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구하면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your people Israel have been defeated by an enemy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have sinned against you and when they turn back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confess your name, praying and making supplication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 in this temple,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들어주시고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그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그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from heaven and forgive the sin of your people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them back to the land you gave to them and their fathers.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닫히고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기도하며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돌이키면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3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heavens are shut up and there is no rain</a:t>
            </a:r>
            <a:r>
              <a:rPr lang="en-US" dirty="0"/>
              <a:t> </a:t>
            </a:r>
            <a:r>
              <a:rPr dirty="0"/>
              <a:t>because your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sinned against you, and when they pray toward this place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confess your name and turn from their sin because you have afflicted them,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들어주시고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삶의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3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from heaven and forgive the sin of your servants, your people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 them the right way to live, and send rain on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your people for an inheritance.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4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가뭄과</a:t>
            </a:r>
            <a:r>
              <a:rPr dirty="0"/>
              <a:t> </a:t>
            </a:r>
            <a:r>
              <a:rPr dirty="0" err="1"/>
              <a:t>전염병이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곡식이</a:t>
            </a:r>
            <a:r>
              <a:rPr dirty="0"/>
              <a:t> </a:t>
            </a:r>
            <a:r>
              <a:rPr dirty="0" err="1"/>
              <a:t>시들거나</a:t>
            </a:r>
            <a:r>
              <a:rPr dirty="0"/>
              <a:t> </a:t>
            </a:r>
            <a:r>
              <a:rPr dirty="0" err="1"/>
              <a:t>깜부기병이</a:t>
            </a:r>
            <a:r>
              <a:rPr dirty="0"/>
              <a:t> </a:t>
            </a:r>
            <a:r>
              <a:rPr dirty="0" err="1"/>
              <a:t>나거나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메뚜기와</a:t>
            </a:r>
            <a:r>
              <a:rPr dirty="0"/>
              <a:t> </a:t>
            </a:r>
            <a:r>
              <a:rPr dirty="0" err="1"/>
              <a:t>병충해가</a:t>
            </a:r>
            <a:r>
              <a:rPr dirty="0"/>
              <a:t> </a:t>
            </a:r>
            <a:r>
              <a:rPr dirty="0" err="1"/>
              <a:t>생기거나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에워싸거나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재난이나</a:t>
            </a:r>
            <a:r>
              <a:rPr dirty="0"/>
              <a:t> </a:t>
            </a:r>
            <a:r>
              <a:rPr dirty="0" err="1"/>
              <a:t>질병이</a:t>
            </a:r>
            <a:r>
              <a:rPr dirty="0"/>
              <a:t> 올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7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famine or plague comes to the land, or blight or mildew,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locusts or grasshoppers, or when enemies besiege them in any of their cities,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disaster or disease may come,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누구라도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재난과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깨닫고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펼치며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위해서든지</a:t>
            </a:r>
            <a:r>
              <a:rPr dirty="0"/>
              <a:t> </a:t>
            </a:r>
            <a:r>
              <a:rPr dirty="0" err="1"/>
              <a:t>기도나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3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a prayer or plea is made by any of your people Israel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aware of his afflictions and pains, and spreading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hands toward this temple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7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whole assembly of Israel was standing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turned around and blessed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곳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들어주시고</a:t>
            </a:r>
            <a:r>
              <a:rPr dirty="0"/>
              <a:t> </a:t>
            </a:r>
            <a:r>
              <a:rPr dirty="0" err="1"/>
              <a:t>용서를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각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아시므로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행위대로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아시기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from heaven, your dwelling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Forgive, and deal with each man according to all he does,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know his heart (for you alone know the hearts of men),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살아가는</a:t>
            </a:r>
            <a:r>
              <a:rPr dirty="0"/>
              <a:t>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경외하며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9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will fear you and walk in your ways all the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live in the land you gave our fathers.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소속하지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쭉 </a:t>
            </a:r>
            <a:r>
              <a:rPr dirty="0" err="1"/>
              <a:t>뻗친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먼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기도하면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8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the foreigner who does not belong to your people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has come from a distant land because of your great name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mighty hand and your outstretched arm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comes and prays toward this temple,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곳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들어주셔서</a:t>
            </a:r>
            <a:r>
              <a:rPr lang="en-US"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들어주십시오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그리하여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이스라엘처럼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두려워하게</a:t>
            </a:r>
            <a:r>
              <a:rPr dirty="0"/>
              <a:t> </a:t>
            </a:r>
            <a:r>
              <a:rPr dirty="0" err="1"/>
              <a:t>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이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08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from heaven, your dwelling place, and do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the foreigner</a:t>
            </a:r>
            <a:r>
              <a:rPr lang="en-US" dirty="0"/>
              <a:t> </a:t>
            </a:r>
            <a:r>
              <a:rPr dirty="0"/>
              <a:t>asks</a:t>
            </a:r>
            <a:r>
              <a:rPr lang="en-US" dirty="0"/>
              <a:t> </a:t>
            </a:r>
            <a:r>
              <a:rPr dirty="0"/>
              <a:t>of you, so that all the peoples of the earth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know your name</a:t>
            </a:r>
            <a:r>
              <a:rPr lang="en-US" dirty="0"/>
              <a:t> </a:t>
            </a:r>
            <a:r>
              <a:rPr dirty="0"/>
              <a:t>and fear you, as do your own people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know that this house</a:t>
            </a:r>
            <a:r>
              <a:rPr lang="en-US" dirty="0"/>
              <a:t> </a:t>
            </a:r>
            <a:r>
              <a:rPr dirty="0"/>
              <a:t>I have built bears your Name.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보내시는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곳이든</a:t>
            </a:r>
            <a:r>
              <a:rPr lang="en-US" dirty="0"/>
              <a:t> </a:t>
            </a:r>
            <a:r>
              <a:rPr dirty="0" err="1"/>
              <a:t>적들과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이 </a:t>
            </a:r>
            <a:r>
              <a:rPr dirty="0" err="1"/>
              <a:t>성과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지은</a:t>
            </a:r>
            <a:r>
              <a:rPr lang="en-US" dirty="0"/>
              <a:t> </a:t>
            </a:r>
            <a:r>
              <a:rPr dirty="0"/>
              <a:t>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기도하면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0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your people go to war against their enemies,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you send them, and when they pray to you toward this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chosen and the temple I have built for your Name,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들어주시고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돌아보아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from heaven their prayer and their plea,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uphold their cause.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</a:t>
            </a:r>
            <a:r>
              <a:rPr dirty="0" err="1"/>
              <a:t>진노하셔서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멀거나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끌려간</a:t>
            </a:r>
            <a:r>
              <a:rPr dirty="0"/>
              <a:t> </a:t>
            </a:r>
            <a:r>
              <a:rPr dirty="0" err="1"/>
              <a:t>후에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they sin against you -- for there is no one who does not sin </a:t>
            </a:r>
            <a:r>
              <a:rPr lang="en-US" altLang="ko-KR" dirty="0"/>
              <a:t>––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become angry with them and give them over to the enemy,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takes them captive to a land far away or near;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회개하고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지내는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간구하며</a:t>
            </a:r>
            <a:r>
              <a:rPr lang="en-US" dirty="0"/>
              <a:t> </a:t>
            </a: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저질렀고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했습니다’라고</a:t>
            </a:r>
            <a:r>
              <a:rPr dirty="0"/>
              <a:t> </a:t>
            </a:r>
            <a:r>
              <a:rPr dirty="0" err="1"/>
              <a:t>말하거나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they have a change of heart in the land where they are held captive,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repent and plead with you in the land of their captivity and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`We have sinned, we have done wrong and acted wickedly';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또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끌려가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그 </a:t>
            </a:r>
            <a:r>
              <a:rPr dirty="0" err="1"/>
              <a:t>땅에서</a:t>
            </a:r>
            <a:r>
              <a:rPr lang="en-US" dirty="0"/>
              <a:t>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돌아와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성과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기도하면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5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they turn back to you with all their heart and soul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of their captivity where they were taken,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 toward the land</a:t>
            </a:r>
            <a:r>
              <a:rPr lang="en-US" dirty="0"/>
              <a:t> </a:t>
            </a:r>
            <a:r>
              <a:rPr dirty="0"/>
              <a:t>you gave their fathers, toward the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chosen</a:t>
            </a:r>
            <a:r>
              <a:rPr lang="en-US" dirty="0"/>
              <a:t> </a:t>
            </a:r>
            <a:r>
              <a:rPr dirty="0"/>
              <a:t>and toward the temple I have built for your Name;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곳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저희의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저희의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들어주시고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돌아보아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2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from heaven, your dwelling place, hear their prayer and their pleas,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uphold their cause. And forgive your people, who have sinned against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그 </a:t>
            </a:r>
            <a:r>
              <a:rPr dirty="0" err="1"/>
              <a:t>입으로</a:t>
            </a:r>
            <a:r>
              <a:rPr dirty="0"/>
              <a:t> 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이루셨다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2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said: "Praise be to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with his hands has fulfilled what he promised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mouth to my father David. For he said,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여시고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기도에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5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my God, may your eyes be open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ears attentive to the prayers offered in this place.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곳,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능력의</a:t>
            </a:r>
            <a:r>
              <a:rPr dirty="0"/>
              <a:t> </a:t>
            </a:r>
            <a:r>
              <a:rPr dirty="0" err="1"/>
              <a:t>궤와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오십시오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성도들이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선하심을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7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arise, O LORD God, and come to your resting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the ark</a:t>
            </a:r>
            <a:r>
              <a:rPr lang="en-US" dirty="0"/>
              <a:t> </a:t>
            </a:r>
            <a:r>
              <a:rPr dirty="0"/>
              <a:t>of your might. May your priests, O LORD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clothed with salvation,</a:t>
            </a:r>
            <a:r>
              <a:rPr lang="en-US" dirty="0"/>
              <a:t> </a:t>
            </a:r>
            <a:r>
              <a:rPr dirty="0"/>
              <a:t>may your saints rejoice in your goodness.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베푸신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8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 God, do not reject your anointed one.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Remember the great love promised to David your servant."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그 </a:t>
            </a:r>
            <a:r>
              <a:rPr dirty="0" err="1"/>
              <a:t>날부터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지파나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둘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지도자로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선택하지도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`Since the day I brought my people out of Egypt,</a:t>
            </a:r>
            <a:r>
              <a:rPr lang="en-US" dirty="0"/>
              <a:t> </a:t>
            </a:r>
            <a:r>
              <a:rPr dirty="0"/>
              <a:t>I have not chosen a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any tribe of Israel to have a temple built</a:t>
            </a:r>
            <a:r>
              <a:rPr lang="en-US" dirty="0"/>
              <a:t> </a:t>
            </a:r>
            <a:r>
              <a:rPr dirty="0"/>
              <a:t>for my Name to be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have I chosen anyone to be the leader</a:t>
            </a:r>
            <a:r>
              <a:rPr lang="en-US" dirty="0"/>
              <a:t> </a:t>
            </a:r>
            <a:r>
              <a:rPr dirty="0"/>
              <a:t>over my people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둘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선택했고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선택했다’라고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6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I have chosen Jerusalem for my Name to be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chosen David to rule my people Israel.'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있으셨다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30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 David had it in his heart to build a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Name of the LORD,</a:t>
            </a:r>
            <a:r>
              <a:rPr lang="en-US" dirty="0"/>
              <a:t> </a:t>
            </a:r>
            <a:r>
              <a:rPr dirty="0"/>
              <a:t>the God of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2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말씀하시기를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‘네 </a:t>
            </a:r>
            <a:r>
              <a:rPr dirty="0" err="1"/>
              <a:t>마음에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짓겠다는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갸륵하다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said to my father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it was in your heart to build a temple for my Name,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well to have this in your heart.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8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네 </a:t>
            </a:r>
            <a:r>
              <a:rPr dirty="0" err="1"/>
              <a:t>몸에서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네 </a:t>
            </a:r>
            <a:r>
              <a:rPr dirty="0" err="1"/>
              <a:t>아들이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7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you are not the one to build the temple, but your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your own flesh and blood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one who will build the temple for my Name.'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2749</Words>
  <Application>Microsoft Office PowerPoint</Application>
  <PresentationFormat>와이드스크린</PresentationFormat>
  <Paragraphs>263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2022-09-13T10:05:08Z</dcterms:modified>
</cp:coreProperties>
</file>