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0" d="100"/>
          <a:sy n="100" d="100"/>
        </p:scale>
        <p:origin x="60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219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솔로몬이</a:t>
            </a:r>
            <a:r>
              <a:rPr dirty="0"/>
              <a:t> </a:t>
            </a:r>
            <a:r>
              <a:rPr dirty="0" err="1"/>
              <a:t>기도를</a:t>
            </a:r>
            <a:r>
              <a:rPr dirty="0"/>
              <a:t> </a:t>
            </a:r>
            <a:r>
              <a:rPr dirty="0" err="1"/>
              <a:t>마치자</a:t>
            </a:r>
            <a:r>
              <a:rPr dirty="0"/>
              <a:t> </a:t>
            </a:r>
            <a:r>
              <a:rPr dirty="0" err="1"/>
              <a:t>하늘에서</a:t>
            </a:r>
            <a:r>
              <a:rPr dirty="0"/>
              <a:t> </a:t>
            </a:r>
            <a:r>
              <a:rPr dirty="0" err="1"/>
              <a:t>불이</a:t>
            </a:r>
            <a:r>
              <a:rPr dirty="0"/>
              <a:t> </a:t>
            </a:r>
            <a:r>
              <a:rPr dirty="0" err="1"/>
              <a:t>내려와</a:t>
            </a:r>
            <a:r>
              <a:rPr dirty="0"/>
              <a:t> </a:t>
            </a:r>
            <a:r>
              <a:rPr dirty="0" err="1"/>
              <a:t>번제물과</a:t>
            </a:r>
            <a:r>
              <a:rPr dirty="0"/>
              <a:t> </a:t>
            </a:r>
            <a:r>
              <a:rPr dirty="0" err="1"/>
              <a:t>희생제물을</a:t>
            </a:r>
            <a:r>
              <a:rPr dirty="0"/>
              <a:t> </a:t>
            </a:r>
            <a:r>
              <a:rPr dirty="0" err="1"/>
              <a:t>태웠고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영광이</a:t>
            </a:r>
            <a:r>
              <a:rPr dirty="0"/>
              <a:t> </a:t>
            </a:r>
            <a:r>
              <a:rPr dirty="0" err="1"/>
              <a:t>성전에</a:t>
            </a:r>
            <a:r>
              <a:rPr dirty="0"/>
              <a:t> </a:t>
            </a:r>
            <a:r>
              <a:rPr dirty="0" err="1"/>
              <a:t>가득</a:t>
            </a:r>
            <a:r>
              <a:rPr dirty="0"/>
              <a:t> </a:t>
            </a:r>
            <a:r>
              <a:rPr dirty="0" err="1"/>
              <a:t>찼습니다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284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Solomon finished praying, fire came down from heaven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consumed the burnt offering and the sacrifices,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glory of the LORD filled the temple.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8119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일곱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달 23일에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백성들을</a:t>
            </a:r>
            <a:r>
              <a:rPr dirty="0"/>
              <a:t> </a:t>
            </a:r>
            <a:r>
              <a:rPr dirty="0" err="1"/>
              <a:t>집으로</a:t>
            </a:r>
            <a:r>
              <a:rPr dirty="0"/>
              <a:t> </a:t>
            </a:r>
            <a:r>
              <a:rPr dirty="0" err="1"/>
              <a:t>돌려보냈습니다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다윗과</a:t>
            </a:r>
            <a:r>
              <a:rPr dirty="0"/>
              <a:t> </a:t>
            </a:r>
            <a:r>
              <a:rPr dirty="0" err="1"/>
              <a:t>솔로몬과</a:t>
            </a:r>
            <a:r>
              <a:rPr dirty="0"/>
              <a:t> 그 </a:t>
            </a:r>
            <a:r>
              <a:rPr dirty="0" err="1"/>
              <a:t>백성</a:t>
            </a:r>
            <a:r>
              <a:rPr dirty="0"/>
              <a:t> </a:t>
            </a:r>
            <a:r>
              <a:rPr dirty="0" err="1"/>
              <a:t>이스라엘에게</a:t>
            </a:r>
            <a:r>
              <a:rPr lang="en-US" dirty="0"/>
              <a:t> </a:t>
            </a:r>
            <a:r>
              <a:rPr dirty="0" err="1"/>
              <a:t>베푸신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은혜로</a:t>
            </a:r>
            <a:r>
              <a:rPr dirty="0"/>
              <a:t> </a:t>
            </a:r>
            <a:r>
              <a:rPr dirty="0" err="1"/>
              <a:t>인해</a:t>
            </a:r>
            <a:r>
              <a:rPr lang="en-US" dirty="0"/>
              <a:t> </a:t>
            </a: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즐겁고</a:t>
            </a:r>
            <a:r>
              <a:rPr dirty="0"/>
              <a:t> </a:t>
            </a:r>
            <a:r>
              <a:rPr dirty="0" err="1"/>
              <a:t>기뻤습니다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068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twenty-third day of the seventh month he sent the people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their homes, joyful and glad in heart for the good things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had done for David and Solomon and for his people Israel.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631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솔로몬이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성전과</a:t>
            </a:r>
            <a:r>
              <a:rPr dirty="0"/>
              <a:t> </a:t>
            </a:r>
            <a:r>
              <a:rPr dirty="0" err="1"/>
              <a:t>왕궁</a:t>
            </a:r>
            <a:r>
              <a:rPr dirty="0"/>
              <a:t> </a:t>
            </a:r>
            <a:r>
              <a:rPr dirty="0" err="1"/>
              <a:t>건설을</a:t>
            </a:r>
            <a:r>
              <a:rPr dirty="0"/>
              <a:t> 다 </a:t>
            </a:r>
            <a:r>
              <a:rPr dirty="0" err="1"/>
              <a:t>마치고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성전과</a:t>
            </a:r>
            <a:r>
              <a:rPr dirty="0"/>
              <a:t> </a:t>
            </a:r>
            <a:r>
              <a:rPr dirty="0" err="1"/>
              <a:t>자신의</a:t>
            </a:r>
            <a:r>
              <a:rPr dirty="0"/>
              <a:t> </a:t>
            </a:r>
            <a:r>
              <a:rPr dirty="0" err="1"/>
              <a:t>왕궁에</a:t>
            </a:r>
            <a:r>
              <a:rPr dirty="0"/>
              <a:t> </a:t>
            </a:r>
            <a:r>
              <a:rPr dirty="0" err="1"/>
              <a:t>해야</a:t>
            </a:r>
            <a:r>
              <a:rPr dirty="0"/>
              <a:t> 할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계획한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잘 </a:t>
            </a:r>
            <a:r>
              <a:rPr dirty="0" err="1"/>
              <a:t>이루었습니다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228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Solomon had finished the temple of the LORD and the royal palace,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had succeeded in carrying out all he had in mind to do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temple of the LORD and in his own palace,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910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밤에</a:t>
            </a:r>
            <a:r>
              <a:rPr dirty="0"/>
              <a:t> </a:t>
            </a:r>
            <a:r>
              <a:rPr dirty="0" err="1"/>
              <a:t>솔로몬에게</a:t>
            </a:r>
            <a:r>
              <a:rPr dirty="0"/>
              <a:t> </a:t>
            </a:r>
            <a:r>
              <a:rPr dirty="0" err="1"/>
              <a:t>나타나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네 </a:t>
            </a:r>
            <a:r>
              <a:rPr dirty="0" err="1"/>
              <a:t>기도를</a:t>
            </a:r>
            <a:r>
              <a:rPr dirty="0"/>
              <a:t> </a:t>
            </a:r>
            <a:r>
              <a:rPr dirty="0" err="1"/>
              <a:t>들었고</a:t>
            </a:r>
            <a:r>
              <a:rPr dirty="0"/>
              <a:t> </a:t>
            </a:r>
            <a:r>
              <a:rPr dirty="0" err="1"/>
              <a:t>이곳을</a:t>
            </a:r>
            <a:r>
              <a:rPr dirty="0"/>
              <a:t> </a:t>
            </a:r>
            <a:r>
              <a:rPr dirty="0" err="1"/>
              <a:t>제사받기</a:t>
            </a:r>
            <a:r>
              <a:rPr dirty="0"/>
              <a:t> </a:t>
            </a:r>
            <a:r>
              <a:rPr dirty="0" err="1"/>
              <a:t>위한</a:t>
            </a:r>
            <a:r>
              <a:rPr dirty="0"/>
              <a:t> </a:t>
            </a:r>
            <a:r>
              <a:rPr dirty="0" err="1"/>
              <a:t>성전으로</a:t>
            </a:r>
            <a:r>
              <a:rPr dirty="0"/>
              <a:t> </a:t>
            </a:r>
            <a:r>
              <a:rPr dirty="0" err="1"/>
              <a:t>삼았다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326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appeared to him at night and said: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have heard your prayer and have chosen this place for myself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a temple for sacrifices.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3849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하늘을</a:t>
            </a:r>
            <a:r>
              <a:rPr dirty="0"/>
              <a:t> </a:t>
            </a:r>
            <a:r>
              <a:rPr dirty="0" err="1"/>
              <a:t>닫아</a:t>
            </a:r>
            <a:r>
              <a:rPr dirty="0"/>
              <a:t> </a:t>
            </a:r>
            <a:r>
              <a:rPr dirty="0" err="1"/>
              <a:t>비가</a:t>
            </a:r>
            <a:r>
              <a:rPr dirty="0"/>
              <a:t> </a:t>
            </a:r>
            <a:r>
              <a:rPr dirty="0" err="1"/>
              <a:t>오지</a:t>
            </a:r>
            <a:r>
              <a:rPr dirty="0"/>
              <a:t> </a:t>
            </a:r>
            <a:r>
              <a:rPr dirty="0" err="1"/>
              <a:t>않거나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메뚜기</a:t>
            </a:r>
            <a:r>
              <a:rPr dirty="0"/>
              <a:t> </a:t>
            </a:r>
            <a:r>
              <a:rPr dirty="0" err="1"/>
              <a:t>떼에</a:t>
            </a:r>
            <a:r>
              <a:rPr dirty="0"/>
              <a:t> </a:t>
            </a:r>
            <a:r>
              <a:rPr dirty="0" err="1"/>
              <a:t>명령해</a:t>
            </a:r>
            <a:r>
              <a:rPr dirty="0"/>
              <a:t> 이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생산물을</a:t>
            </a:r>
            <a:r>
              <a:rPr dirty="0"/>
              <a:t> </a:t>
            </a:r>
            <a:r>
              <a:rPr dirty="0" err="1"/>
              <a:t>갉아먹게</a:t>
            </a:r>
            <a:r>
              <a:rPr dirty="0"/>
              <a:t> </a:t>
            </a:r>
            <a:r>
              <a:rPr dirty="0" err="1"/>
              <a:t>하거나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백성들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전염병을</a:t>
            </a:r>
            <a:r>
              <a:rPr dirty="0"/>
              <a:t> </a:t>
            </a:r>
            <a:r>
              <a:rPr dirty="0" err="1"/>
              <a:t>보낼</a:t>
            </a:r>
            <a:r>
              <a:rPr dirty="0"/>
              <a:t> 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6646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"When I shut up the heavens so that there is no rain,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command locusts to devour the land or send a plague among my people,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7021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/>
              <a:t>내 </a:t>
            </a:r>
            <a:r>
              <a:rPr dirty="0" err="1"/>
              <a:t>이름으로</a:t>
            </a:r>
            <a:r>
              <a:rPr dirty="0"/>
              <a:t> </a:t>
            </a:r>
            <a:r>
              <a:rPr dirty="0" err="1"/>
              <a:t>불리는</a:t>
            </a:r>
            <a:r>
              <a:rPr dirty="0"/>
              <a:t> 내 </a:t>
            </a:r>
            <a:r>
              <a:rPr dirty="0" err="1"/>
              <a:t>백성들이</a:t>
            </a:r>
            <a:r>
              <a:rPr dirty="0"/>
              <a:t>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길에서</a:t>
            </a:r>
            <a:r>
              <a:rPr dirty="0"/>
              <a:t> </a:t>
            </a:r>
            <a:r>
              <a:rPr dirty="0" err="1"/>
              <a:t>돌이켜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스스로</a:t>
            </a:r>
            <a:r>
              <a:rPr dirty="0"/>
              <a:t> </a:t>
            </a:r>
            <a:r>
              <a:rPr dirty="0" err="1"/>
              <a:t>낮아져</a:t>
            </a:r>
            <a:r>
              <a:rPr dirty="0"/>
              <a:t> </a:t>
            </a:r>
            <a:r>
              <a:rPr dirty="0" err="1"/>
              <a:t>기도하고</a:t>
            </a:r>
            <a:r>
              <a:rPr dirty="0"/>
              <a:t> 내 </a:t>
            </a:r>
            <a:r>
              <a:rPr dirty="0" err="1"/>
              <a:t>얼굴을</a:t>
            </a:r>
            <a:r>
              <a:rPr dirty="0"/>
              <a:t> </a:t>
            </a:r>
            <a:r>
              <a:rPr dirty="0" err="1"/>
              <a:t>구하면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하늘에서</a:t>
            </a:r>
            <a:r>
              <a:rPr dirty="0"/>
              <a:t> </a:t>
            </a:r>
            <a:r>
              <a:rPr dirty="0" err="1"/>
              <a:t>듣고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용서하며</a:t>
            </a:r>
            <a:r>
              <a:rPr dirty="0"/>
              <a:t> 그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고칠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7226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my people, who are called by my name, will humble themselves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pray and seek my face and turn from their wicked ways</a:t>
            </a:r>
            <a:r>
              <a:rPr lang="en-US" altLang="ko-KR" dirty="0"/>
              <a:t>,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will I hear from heaven and will forgive their sin and will heal their land.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내 눈을 열고 이곳에서 드리는 기도에 내 귀를 기울일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1987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my eyes will be open and my ears attentive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the prayers offered in this place.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179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이미</a:t>
            </a:r>
            <a:r>
              <a:rPr dirty="0"/>
              <a:t> </a:t>
            </a:r>
            <a:r>
              <a:rPr dirty="0" err="1"/>
              <a:t>이곳을</a:t>
            </a:r>
            <a:r>
              <a:rPr dirty="0"/>
              <a:t> </a:t>
            </a:r>
            <a:r>
              <a:rPr dirty="0" err="1"/>
              <a:t>선택해</a:t>
            </a:r>
            <a:r>
              <a:rPr dirty="0"/>
              <a:t> </a:t>
            </a:r>
            <a:r>
              <a:rPr dirty="0" err="1"/>
              <a:t>거룩하게</a:t>
            </a:r>
            <a:r>
              <a:rPr dirty="0"/>
              <a:t> </a:t>
            </a:r>
            <a:r>
              <a:rPr dirty="0" err="1"/>
              <a:t>하며</a:t>
            </a:r>
            <a:r>
              <a:rPr dirty="0"/>
              <a:t> 내 </a:t>
            </a:r>
            <a:r>
              <a:rPr dirty="0" err="1"/>
              <a:t>이름이</a:t>
            </a:r>
            <a:r>
              <a:rPr dirty="0"/>
              <a:t> </a:t>
            </a:r>
            <a:r>
              <a:rPr dirty="0" err="1"/>
              <a:t>거기에</a:t>
            </a:r>
            <a:r>
              <a:rPr dirty="0"/>
              <a:t> </a:t>
            </a:r>
            <a:r>
              <a:rPr dirty="0" err="1"/>
              <a:t>영원히</a:t>
            </a:r>
            <a:r>
              <a:rPr dirty="0"/>
              <a:t> </a:t>
            </a:r>
            <a:r>
              <a:rPr dirty="0" err="1"/>
              <a:t>있으니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눈과</a:t>
            </a:r>
            <a:r>
              <a:rPr dirty="0"/>
              <a:t> 내 </a:t>
            </a:r>
            <a:r>
              <a:rPr dirty="0" err="1"/>
              <a:t>마음은</a:t>
            </a:r>
            <a:r>
              <a:rPr dirty="0"/>
              <a:t> </a:t>
            </a:r>
            <a:r>
              <a:rPr dirty="0" err="1"/>
              <a:t>항상</a:t>
            </a:r>
            <a:r>
              <a:rPr dirty="0"/>
              <a:t> </a:t>
            </a:r>
            <a:r>
              <a:rPr dirty="0" err="1"/>
              <a:t>그곳에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568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have chosen and consecrated this temple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my Name may be there forever.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eyes and my heart will always be there.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250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만약</a:t>
            </a:r>
            <a:r>
              <a:rPr dirty="0"/>
              <a:t> 내 </a:t>
            </a:r>
            <a:r>
              <a:rPr dirty="0" err="1"/>
              <a:t>앞에서</a:t>
            </a:r>
            <a:r>
              <a:rPr dirty="0"/>
              <a:t> 네 </a:t>
            </a:r>
            <a:r>
              <a:rPr dirty="0" err="1"/>
              <a:t>아버지</a:t>
            </a:r>
            <a:r>
              <a:rPr dirty="0"/>
              <a:t> </a:t>
            </a:r>
            <a:r>
              <a:rPr dirty="0" err="1"/>
              <a:t>다윗이</a:t>
            </a:r>
            <a:r>
              <a:rPr dirty="0"/>
              <a:t> </a:t>
            </a:r>
            <a:r>
              <a:rPr dirty="0" err="1"/>
              <a:t>행한</a:t>
            </a:r>
            <a:r>
              <a:rPr dirty="0"/>
              <a:t> </a:t>
            </a:r>
            <a:r>
              <a:rPr dirty="0" err="1"/>
              <a:t>것처럼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명령한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행하고</a:t>
            </a:r>
            <a:r>
              <a:rPr lang="en-US" dirty="0"/>
              <a:t> </a:t>
            </a:r>
            <a:r>
              <a:rPr dirty="0"/>
              <a:t>내 </a:t>
            </a:r>
            <a:r>
              <a:rPr dirty="0" err="1"/>
              <a:t>규례와</a:t>
            </a:r>
            <a:r>
              <a:rPr dirty="0"/>
              <a:t> </a:t>
            </a:r>
            <a:r>
              <a:rPr dirty="0" err="1"/>
              <a:t>법도를</a:t>
            </a:r>
            <a:r>
              <a:rPr dirty="0"/>
              <a:t> </a:t>
            </a:r>
            <a:r>
              <a:rPr dirty="0" err="1"/>
              <a:t>지키면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9722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"As for you, if you walk before me as David your father did,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do all I command, and observe my decrees and laws,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353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내가</a:t>
            </a:r>
            <a:r>
              <a:rPr dirty="0"/>
              <a:t> ‘네 </a:t>
            </a:r>
            <a:r>
              <a:rPr dirty="0" err="1"/>
              <a:t>후손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이스라엘을</a:t>
            </a:r>
            <a:r>
              <a:rPr dirty="0"/>
              <a:t> </a:t>
            </a:r>
            <a:r>
              <a:rPr dirty="0" err="1"/>
              <a:t>다스릴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끊어지지</a:t>
            </a:r>
            <a:r>
              <a:rPr dirty="0"/>
              <a:t> </a:t>
            </a:r>
            <a:r>
              <a:rPr dirty="0" err="1"/>
              <a:t>않게</a:t>
            </a:r>
            <a:r>
              <a:rPr dirty="0"/>
              <a:t> </a:t>
            </a:r>
            <a:r>
              <a:rPr dirty="0" err="1"/>
              <a:t>하리라’라고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네 </a:t>
            </a:r>
            <a:r>
              <a:rPr dirty="0" err="1"/>
              <a:t>아버지</a:t>
            </a:r>
            <a:r>
              <a:rPr dirty="0"/>
              <a:t> </a:t>
            </a:r>
            <a:r>
              <a:rPr dirty="0" err="1"/>
              <a:t>다윗과</a:t>
            </a:r>
            <a:r>
              <a:rPr dirty="0"/>
              <a:t> </a:t>
            </a:r>
            <a:r>
              <a:rPr dirty="0" err="1"/>
              <a:t>언약한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네 </a:t>
            </a:r>
            <a:r>
              <a:rPr dirty="0" err="1"/>
              <a:t>나라의</a:t>
            </a:r>
            <a:r>
              <a:rPr dirty="0"/>
              <a:t> </a:t>
            </a:r>
            <a:r>
              <a:rPr dirty="0" err="1"/>
              <a:t>왕위를</a:t>
            </a:r>
            <a:r>
              <a:rPr dirty="0"/>
              <a:t> </a:t>
            </a:r>
            <a:r>
              <a:rPr dirty="0" err="1"/>
              <a:t>굳게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1243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establish your royal throne, as I covenanted with David your father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I said, `You shall never fail to have a man to rule over Israel.'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088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등을</a:t>
            </a:r>
            <a:r>
              <a:rPr dirty="0"/>
              <a:t> </a:t>
            </a:r>
            <a:r>
              <a:rPr dirty="0" err="1"/>
              <a:t>돌려서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준 </a:t>
            </a:r>
            <a:r>
              <a:rPr dirty="0" err="1"/>
              <a:t>규례와</a:t>
            </a:r>
            <a:r>
              <a:rPr dirty="0"/>
              <a:t> </a:t>
            </a:r>
            <a:r>
              <a:rPr dirty="0" err="1"/>
              <a:t>명령들을</a:t>
            </a:r>
            <a:r>
              <a:rPr dirty="0"/>
              <a:t> </a:t>
            </a:r>
            <a:r>
              <a:rPr dirty="0" err="1"/>
              <a:t>버리고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떠나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우상들을</a:t>
            </a:r>
            <a:r>
              <a:rPr dirty="0"/>
              <a:t> </a:t>
            </a:r>
            <a:r>
              <a:rPr dirty="0" err="1"/>
              <a:t>섬기고</a:t>
            </a:r>
            <a:r>
              <a:rPr dirty="0"/>
              <a:t> </a:t>
            </a:r>
            <a:r>
              <a:rPr dirty="0" err="1"/>
              <a:t>경배하면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4719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"But if you turn away and forsake the decrees and commands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have given you and go off to serve other gods and worship them,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927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영광이</a:t>
            </a:r>
            <a:r>
              <a:rPr dirty="0"/>
              <a:t> </a:t>
            </a:r>
            <a:r>
              <a:rPr dirty="0" err="1"/>
              <a:t>성전에</a:t>
            </a:r>
            <a:r>
              <a:rPr dirty="0"/>
              <a:t> </a:t>
            </a:r>
            <a:r>
              <a:rPr dirty="0" err="1"/>
              <a:t>가득</a:t>
            </a:r>
            <a:r>
              <a:rPr dirty="0"/>
              <a:t> </a:t>
            </a:r>
            <a:r>
              <a:rPr dirty="0" err="1"/>
              <a:t>찼으므로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제사장들이</a:t>
            </a:r>
            <a:r>
              <a:rPr dirty="0"/>
              <a:t> </a:t>
            </a:r>
            <a:r>
              <a:rPr dirty="0" err="1"/>
              <a:t>감히</a:t>
            </a:r>
            <a:r>
              <a:rPr dirty="0"/>
              <a:t> </a:t>
            </a:r>
            <a:r>
              <a:rPr dirty="0" err="1"/>
              <a:t>그곳에</a:t>
            </a:r>
            <a:r>
              <a:rPr dirty="0"/>
              <a:t> </a:t>
            </a:r>
            <a:r>
              <a:rPr dirty="0" err="1"/>
              <a:t>들어갈</a:t>
            </a:r>
            <a:r>
              <a:rPr dirty="0"/>
              <a:t> 수 </a:t>
            </a:r>
            <a:r>
              <a:rPr dirty="0" err="1"/>
              <a:t>없었습니다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3504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priests could not enter the temple of the LORD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the glory of the LORD filled it.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3344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저희에게</a:t>
            </a:r>
            <a:r>
              <a:rPr dirty="0"/>
              <a:t> 준 내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이스라엘을</a:t>
            </a:r>
            <a:r>
              <a:rPr dirty="0"/>
              <a:t> </a:t>
            </a:r>
            <a:r>
              <a:rPr dirty="0" err="1"/>
              <a:t>뽑아내고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거룩하게</a:t>
            </a:r>
            <a:r>
              <a:rPr dirty="0"/>
              <a:t> 한 이 </a:t>
            </a:r>
            <a:r>
              <a:rPr dirty="0" err="1"/>
              <a:t>성전을</a:t>
            </a:r>
            <a:r>
              <a:rPr dirty="0"/>
              <a:t> 내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버려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민족들</a:t>
            </a:r>
            <a:r>
              <a:rPr dirty="0"/>
              <a:t> </a:t>
            </a:r>
            <a:r>
              <a:rPr dirty="0" err="1"/>
              <a:t>사이에</a:t>
            </a:r>
            <a:r>
              <a:rPr dirty="0"/>
              <a:t> </a:t>
            </a:r>
            <a:r>
              <a:rPr dirty="0" err="1"/>
              <a:t>속담거리와</a:t>
            </a:r>
            <a:r>
              <a:rPr dirty="0"/>
              <a:t> </a:t>
            </a:r>
            <a:r>
              <a:rPr dirty="0" err="1"/>
              <a:t>웃음거리가</a:t>
            </a:r>
            <a:r>
              <a:rPr dirty="0"/>
              <a:t> </a:t>
            </a:r>
            <a:r>
              <a:rPr dirty="0" err="1"/>
              <a:t>되게</a:t>
            </a:r>
            <a:r>
              <a:rPr dirty="0"/>
              <a:t> </a:t>
            </a:r>
            <a:r>
              <a:rPr dirty="0" err="1"/>
              <a:t>하겠다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824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I will uproot Israel from my land, which I have given them,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will reject this temple I have consecrated for my Name</a:t>
            </a:r>
            <a:r>
              <a:rPr lang="en-US" altLang="ko-KR" dirty="0"/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make it a byword and an object of ridicule among all peoples.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721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/>
              <a:t>이 </a:t>
            </a:r>
            <a:r>
              <a:rPr dirty="0" err="1"/>
              <a:t>성전이</a:t>
            </a:r>
            <a:r>
              <a:rPr dirty="0"/>
              <a:t> </a:t>
            </a:r>
            <a:r>
              <a:rPr dirty="0" err="1"/>
              <a:t>지금은</a:t>
            </a:r>
            <a:r>
              <a:rPr dirty="0"/>
              <a:t> </a:t>
            </a:r>
            <a:r>
              <a:rPr dirty="0" err="1"/>
              <a:t>귀하게</a:t>
            </a:r>
            <a:r>
              <a:rPr dirty="0"/>
              <a:t> </a:t>
            </a:r>
            <a:r>
              <a:rPr dirty="0" err="1"/>
              <a:t>여김을</a:t>
            </a:r>
            <a:r>
              <a:rPr dirty="0"/>
              <a:t> </a:t>
            </a:r>
            <a:r>
              <a:rPr dirty="0" err="1"/>
              <a:t>받지만</a:t>
            </a:r>
            <a:r>
              <a:rPr dirty="0"/>
              <a:t> </a:t>
            </a:r>
            <a:r>
              <a:rPr dirty="0" err="1"/>
              <a:t>그때가</a:t>
            </a:r>
            <a:r>
              <a:rPr dirty="0"/>
              <a:t> </a:t>
            </a:r>
            <a:r>
              <a:rPr dirty="0" err="1"/>
              <a:t>되면</a:t>
            </a:r>
            <a:r>
              <a:rPr dirty="0"/>
              <a:t> </a:t>
            </a:r>
            <a:r>
              <a:rPr dirty="0" err="1"/>
              <a:t>지나가는</a:t>
            </a:r>
            <a:r>
              <a:rPr dirty="0"/>
              <a:t> </a:t>
            </a:r>
            <a:r>
              <a:rPr dirty="0" err="1"/>
              <a:t>사람들마다</a:t>
            </a:r>
            <a:r>
              <a:rPr dirty="0"/>
              <a:t> </a:t>
            </a:r>
            <a:r>
              <a:rPr dirty="0" err="1"/>
              <a:t>놀라서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‘왜 </a:t>
            </a:r>
            <a:r>
              <a:rPr dirty="0" err="1"/>
              <a:t>여호와께서</a:t>
            </a:r>
            <a:r>
              <a:rPr dirty="0"/>
              <a:t> 이 </a:t>
            </a:r>
            <a:r>
              <a:rPr dirty="0" err="1"/>
              <a:t>땅과</a:t>
            </a:r>
            <a:r>
              <a:rPr dirty="0"/>
              <a:t> 이 </a:t>
            </a:r>
            <a:r>
              <a:rPr dirty="0" err="1"/>
              <a:t>성전을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비참하게</a:t>
            </a:r>
            <a:r>
              <a:rPr dirty="0"/>
              <a:t> </a:t>
            </a:r>
            <a:r>
              <a:rPr dirty="0" err="1"/>
              <a:t>만드셨는가</a:t>
            </a:r>
            <a:r>
              <a:rPr dirty="0"/>
              <a:t>?’ </a:t>
            </a:r>
            <a:r>
              <a:rPr dirty="0" err="1"/>
              <a:t>하면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1530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though this temple is now so imposing, all who pass by will be appalled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say, `Why has the LORD done such a thing to this land and to this temple?'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0691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사람들은</a:t>
            </a:r>
            <a:r>
              <a:rPr dirty="0"/>
              <a:t> ‘</a:t>
            </a:r>
            <a:r>
              <a:rPr dirty="0" err="1"/>
              <a:t>저희가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조상들을</a:t>
            </a:r>
            <a:r>
              <a:rPr dirty="0"/>
              <a:t> </a:t>
            </a:r>
            <a:r>
              <a:rPr dirty="0" err="1"/>
              <a:t>이집트에서</a:t>
            </a:r>
            <a:r>
              <a:rPr dirty="0"/>
              <a:t> </a:t>
            </a:r>
            <a:r>
              <a:rPr dirty="0" err="1"/>
              <a:t>이끌어</a:t>
            </a:r>
            <a:r>
              <a:rPr dirty="0"/>
              <a:t> </a:t>
            </a:r>
            <a:r>
              <a:rPr dirty="0" err="1"/>
              <a:t>내신</a:t>
            </a:r>
            <a:r>
              <a:rPr dirty="0"/>
              <a:t> 그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저버리고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우상들을</a:t>
            </a:r>
            <a:r>
              <a:rPr dirty="0"/>
              <a:t> </a:t>
            </a:r>
            <a:r>
              <a:rPr dirty="0" err="1"/>
              <a:t>흔쾌히</a:t>
            </a:r>
            <a:r>
              <a:rPr dirty="0"/>
              <a:t> </a:t>
            </a:r>
            <a:r>
              <a:rPr dirty="0" err="1"/>
              <a:t>받아들여</a:t>
            </a:r>
            <a:r>
              <a:rPr dirty="0"/>
              <a:t> </a:t>
            </a:r>
            <a:r>
              <a:rPr dirty="0" err="1"/>
              <a:t>경배하고</a:t>
            </a:r>
            <a:r>
              <a:rPr dirty="0"/>
              <a:t> </a:t>
            </a:r>
            <a:r>
              <a:rPr dirty="0" err="1"/>
              <a:t>섬겼기</a:t>
            </a:r>
            <a:r>
              <a:rPr dirty="0"/>
              <a:t> </a:t>
            </a:r>
            <a:r>
              <a:rPr dirty="0" err="1"/>
              <a:t>때문에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이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재앙을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내리셨다’라고</a:t>
            </a:r>
            <a:r>
              <a:rPr dirty="0"/>
              <a:t> </a:t>
            </a:r>
            <a:r>
              <a:rPr dirty="0" err="1"/>
              <a:t>대답할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3361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People will answer, `Because they have forsaken the LORD,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God of their fathers, who brought them out of Egypt,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have embraced other gods, worshiping and serving </a:t>
            </a:r>
            <a:r>
              <a:t>them </a:t>
            </a:r>
            <a:r>
              <a:rPr lang="en-US" altLang="ko-KR"/>
              <a:t>––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is why he brought all this disaster on them.'"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5868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백성들은</a:t>
            </a:r>
            <a:r>
              <a:rPr dirty="0"/>
              <a:t> </a:t>
            </a:r>
            <a:r>
              <a:rPr dirty="0" err="1"/>
              <a:t>불이</a:t>
            </a:r>
            <a:r>
              <a:rPr dirty="0"/>
              <a:t> </a:t>
            </a:r>
            <a:r>
              <a:rPr dirty="0" err="1"/>
              <a:t>내려온</a:t>
            </a:r>
            <a:r>
              <a:rPr dirty="0"/>
              <a:t> </a:t>
            </a:r>
            <a:r>
              <a:rPr dirty="0" err="1"/>
              <a:t>것과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영광이</a:t>
            </a:r>
            <a:r>
              <a:rPr dirty="0"/>
              <a:t> </a:t>
            </a:r>
            <a:r>
              <a:rPr dirty="0" err="1"/>
              <a:t>성전에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돌을</a:t>
            </a:r>
            <a:r>
              <a:rPr dirty="0"/>
              <a:t> 깐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엎드려</a:t>
            </a:r>
            <a:r>
              <a:rPr dirty="0"/>
              <a:t> </a:t>
            </a:r>
            <a:r>
              <a:rPr dirty="0" err="1"/>
              <a:t>경배하며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감사하고</a:t>
            </a:r>
            <a:r>
              <a:rPr dirty="0"/>
              <a:t> </a:t>
            </a:r>
            <a:r>
              <a:rPr dirty="0" err="1"/>
              <a:t>찬양하며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선하시다</a:t>
            </a:r>
            <a:r>
              <a:rPr dirty="0"/>
              <a:t>.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사랑은</a:t>
            </a:r>
            <a:r>
              <a:rPr dirty="0"/>
              <a:t> </a:t>
            </a:r>
            <a:r>
              <a:rPr dirty="0" err="1"/>
              <a:t>영원하다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9248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all the Israelites saw the fire coming down and the glory of the LORD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above the temple, they knelt on the pavement with their faces to the ground,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worshiped and gave thanks to the LORD, saying,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"He is good; his love endures forever."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그러자 왕과 모든 백성들이 여호와 앞에 희생제물을 드렸습니다.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the king and all the people offered sacrifices before the LORD.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648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솔로몬</a:t>
            </a:r>
            <a:r>
              <a:rPr dirty="0"/>
              <a:t> </a:t>
            </a:r>
            <a:r>
              <a:rPr dirty="0" err="1"/>
              <a:t>왕은</a:t>
            </a:r>
            <a:r>
              <a:rPr dirty="0"/>
              <a:t> 소 2만 2,000마리와 양 12만 </a:t>
            </a:r>
            <a:r>
              <a:rPr dirty="0" err="1"/>
              <a:t>마리를</a:t>
            </a:r>
            <a:r>
              <a:rPr dirty="0"/>
              <a:t> </a:t>
            </a:r>
            <a:r>
              <a:rPr dirty="0" err="1"/>
              <a:t>희생제물로</a:t>
            </a:r>
            <a:r>
              <a:rPr dirty="0"/>
              <a:t> </a:t>
            </a:r>
            <a:r>
              <a:rPr dirty="0" err="1"/>
              <a:t>드렸습니다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왕과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백성들은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성전을</a:t>
            </a:r>
            <a:r>
              <a:rPr dirty="0"/>
              <a:t> </a:t>
            </a:r>
            <a:r>
              <a:rPr dirty="0" err="1"/>
              <a:t>드리는</a:t>
            </a:r>
            <a:r>
              <a:rPr dirty="0"/>
              <a:t> </a:t>
            </a:r>
            <a:r>
              <a:rPr dirty="0" err="1"/>
              <a:t>예식을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7386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King Solomon offered a sacrifice of twenty-two thousand head of cattle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 hundred and twenty thousand sheep and goats.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 king and all the people dedicated the temple of God.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155618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제사장들은</a:t>
            </a:r>
            <a:r>
              <a:rPr dirty="0"/>
              <a:t> </a:t>
            </a:r>
            <a:r>
              <a:rPr dirty="0" err="1"/>
              <a:t>맡은</a:t>
            </a:r>
            <a:r>
              <a:rPr dirty="0"/>
              <a:t> </a:t>
            </a:r>
            <a:r>
              <a:rPr dirty="0" err="1"/>
              <a:t>일에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섬기고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악기를</a:t>
            </a:r>
            <a:r>
              <a:rPr dirty="0"/>
              <a:t> </a:t>
            </a:r>
            <a:r>
              <a:rPr dirty="0" err="1"/>
              <a:t>연주할</a:t>
            </a:r>
            <a:r>
              <a:rPr lang="en-US"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사람들도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 그 </a:t>
            </a:r>
            <a:r>
              <a:rPr dirty="0" err="1"/>
              <a:t>악기들은</a:t>
            </a:r>
            <a:r>
              <a:rPr dirty="0"/>
              <a:t> </a:t>
            </a:r>
            <a:r>
              <a:rPr dirty="0" err="1"/>
              <a:t>다윗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사람들로</a:t>
            </a:r>
            <a:r>
              <a:rPr dirty="0"/>
              <a:t> </a:t>
            </a:r>
            <a:r>
              <a:rPr dirty="0" err="1"/>
              <a:t>하여금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찬양하게</a:t>
            </a:r>
            <a:r>
              <a:rPr dirty="0"/>
              <a:t> </a:t>
            </a:r>
            <a:r>
              <a:rPr dirty="0" err="1"/>
              <a:t>하기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만든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  <a:r>
              <a:rPr lang="en-US" dirty="0"/>
              <a:t> </a:t>
            </a:r>
            <a:r>
              <a:rPr dirty="0"/>
              <a:t>“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사랑은</a:t>
            </a:r>
            <a:r>
              <a:rPr dirty="0"/>
              <a:t> </a:t>
            </a:r>
            <a:r>
              <a:rPr dirty="0" err="1"/>
              <a:t>영원하다”라고</a:t>
            </a:r>
            <a:r>
              <a:rPr dirty="0"/>
              <a:t> </a:t>
            </a:r>
            <a:r>
              <a:rPr dirty="0" err="1"/>
              <a:t>찬양하며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악기를</a:t>
            </a:r>
            <a:r>
              <a:rPr dirty="0"/>
              <a:t> </a:t>
            </a:r>
            <a:r>
              <a:rPr dirty="0" err="1"/>
              <a:t>사용해</a:t>
            </a:r>
            <a:r>
              <a:rPr dirty="0"/>
              <a:t> </a:t>
            </a:r>
            <a:r>
              <a:rPr dirty="0" err="1"/>
              <a:t>감사를</a:t>
            </a:r>
            <a:r>
              <a:rPr dirty="0"/>
              <a:t> </a:t>
            </a:r>
            <a:r>
              <a:rPr dirty="0" err="1"/>
              <a:t>드렸습니다</a:t>
            </a:r>
            <a:r>
              <a:rPr dirty="0"/>
              <a:t>.</a:t>
            </a:r>
            <a:r>
              <a:rPr lang="en-US"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맞은편에서</a:t>
            </a:r>
            <a:r>
              <a:rPr lang="en-US" dirty="0"/>
              <a:t> </a:t>
            </a:r>
            <a:r>
              <a:rPr dirty="0" err="1"/>
              <a:t>제사장들이</a:t>
            </a:r>
            <a:r>
              <a:rPr dirty="0"/>
              <a:t> </a:t>
            </a:r>
            <a:r>
              <a:rPr dirty="0" err="1"/>
              <a:t>나팔을</a:t>
            </a:r>
            <a:r>
              <a:rPr dirty="0"/>
              <a:t> </a:t>
            </a:r>
            <a:r>
              <a:rPr dirty="0" err="1"/>
              <a:t>불었고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백성들이</a:t>
            </a:r>
            <a:r>
              <a:rPr dirty="0"/>
              <a:t> 서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38736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priests took their positions, as did the Levites</a:t>
            </a:r>
            <a:r>
              <a:rPr lang="en-US" dirty="0"/>
              <a:t> </a:t>
            </a:r>
            <a:r>
              <a:rPr dirty="0"/>
              <a:t>with the LORD's musical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instruments, which King David had made for praising</a:t>
            </a:r>
            <a:r>
              <a:rPr lang="en-US" dirty="0"/>
              <a:t> </a:t>
            </a:r>
            <a:r>
              <a:rPr dirty="0"/>
              <a:t>the LORD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which</a:t>
            </a:r>
            <a:r>
              <a:rPr lang="en-US" dirty="0"/>
              <a:t> </a:t>
            </a:r>
            <a:r>
              <a:rPr dirty="0"/>
              <a:t>were used when he gave thanks, saying,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"His love endures forever."</a:t>
            </a:r>
            <a:r>
              <a:rPr lang="en-US" dirty="0"/>
              <a:t> </a:t>
            </a:r>
            <a:r>
              <a:rPr dirty="0"/>
              <a:t>Opposite the Levites, the priests blew their trumpets,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all the Israelites were standing.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9265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솔로몬은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성전</a:t>
            </a:r>
            <a:r>
              <a:rPr dirty="0"/>
              <a:t> </a:t>
            </a:r>
            <a:r>
              <a:rPr dirty="0" err="1"/>
              <a:t>앞쪽</a:t>
            </a:r>
            <a:r>
              <a:rPr dirty="0"/>
              <a:t> </a:t>
            </a:r>
            <a:r>
              <a:rPr dirty="0" err="1"/>
              <a:t>뜰의</a:t>
            </a:r>
            <a:r>
              <a:rPr dirty="0"/>
              <a:t> </a:t>
            </a:r>
            <a:r>
              <a:rPr dirty="0" err="1"/>
              <a:t>가운데를</a:t>
            </a:r>
            <a:r>
              <a:rPr dirty="0"/>
              <a:t> </a:t>
            </a:r>
            <a:r>
              <a:rPr dirty="0" err="1"/>
              <a:t>거룩하게</a:t>
            </a:r>
            <a:r>
              <a:rPr dirty="0"/>
              <a:t> </a:t>
            </a:r>
            <a:r>
              <a:rPr dirty="0" err="1"/>
              <a:t>구별하고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거기에서</a:t>
            </a:r>
            <a:r>
              <a:rPr dirty="0"/>
              <a:t> </a:t>
            </a:r>
            <a:r>
              <a:rPr dirty="0" err="1"/>
              <a:t>번제와</a:t>
            </a:r>
            <a:r>
              <a:rPr dirty="0"/>
              <a:t> </a:t>
            </a:r>
            <a:r>
              <a:rPr dirty="0" err="1"/>
              <a:t>화목제의</a:t>
            </a:r>
            <a:r>
              <a:rPr dirty="0"/>
              <a:t> </a:t>
            </a:r>
            <a:r>
              <a:rPr dirty="0" err="1"/>
              <a:t>기름을</a:t>
            </a:r>
            <a:r>
              <a:rPr dirty="0"/>
              <a:t> </a:t>
            </a:r>
            <a:r>
              <a:rPr dirty="0" err="1"/>
              <a:t>드렸습니다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솔로몬이</a:t>
            </a:r>
            <a:r>
              <a:rPr dirty="0"/>
              <a:t> </a:t>
            </a:r>
            <a:r>
              <a:rPr dirty="0" err="1"/>
              <a:t>만든</a:t>
            </a:r>
            <a:r>
              <a:rPr dirty="0"/>
              <a:t> </a:t>
            </a:r>
            <a:r>
              <a:rPr dirty="0" err="1"/>
              <a:t>청동제단에</a:t>
            </a:r>
            <a:r>
              <a:rPr lang="en-US"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번제물과</a:t>
            </a:r>
            <a:r>
              <a:rPr dirty="0"/>
              <a:t> </a:t>
            </a:r>
            <a:r>
              <a:rPr dirty="0" err="1"/>
              <a:t>곡식제물과</a:t>
            </a:r>
            <a:r>
              <a:rPr lang="en-US" dirty="0"/>
              <a:t> </a:t>
            </a:r>
            <a:r>
              <a:rPr dirty="0" err="1"/>
              <a:t>기름을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다 </a:t>
            </a:r>
            <a:r>
              <a:rPr dirty="0" err="1"/>
              <a:t>놓을</a:t>
            </a:r>
            <a:r>
              <a:rPr dirty="0"/>
              <a:t> 수 </a:t>
            </a:r>
            <a:r>
              <a:rPr dirty="0" err="1"/>
              <a:t>없었기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1049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Solomon consecrated the middle part of the courtyard in front of the temple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 LORD, and there he offered burnt offerings and the fat of the fellowship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offerings, because the bronze altar he had made could not hold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burnt offerings, the grain offerings and the fat portions.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781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솔로몬은</a:t>
            </a:r>
            <a:r>
              <a:rPr dirty="0"/>
              <a:t> 7일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절기를</a:t>
            </a:r>
            <a:r>
              <a:rPr dirty="0"/>
              <a:t> </a:t>
            </a:r>
            <a:r>
              <a:rPr dirty="0" err="1"/>
              <a:t>지켰는데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하맛</a:t>
            </a:r>
            <a:r>
              <a:rPr dirty="0"/>
              <a:t> </a:t>
            </a:r>
            <a:r>
              <a:rPr dirty="0" err="1"/>
              <a:t>어귀에서부터</a:t>
            </a:r>
            <a:r>
              <a:rPr dirty="0"/>
              <a:t> 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시내에</a:t>
            </a:r>
            <a:r>
              <a:rPr dirty="0"/>
              <a:t> </a:t>
            </a:r>
            <a:r>
              <a:rPr dirty="0" err="1"/>
              <a:t>이르기까지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온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무리들이</a:t>
            </a:r>
            <a:r>
              <a:rPr dirty="0"/>
              <a:t> </a:t>
            </a:r>
            <a:r>
              <a:rPr dirty="0" err="1"/>
              <a:t>모여</a:t>
            </a:r>
            <a:r>
              <a:rPr dirty="0"/>
              <a:t> </a:t>
            </a:r>
            <a:r>
              <a:rPr dirty="0" err="1"/>
              <a:t>와서</a:t>
            </a:r>
            <a:r>
              <a:rPr lang="en-US" dirty="0"/>
              <a:t> </a:t>
            </a:r>
            <a:r>
              <a:rPr dirty="0" err="1"/>
              <a:t>매우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그와</a:t>
            </a:r>
            <a:r>
              <a:rPr dirty="0"/>
              <a:t> </a:t>
            </a:r>
            <a:r>
              <a:rPr dirty="0" err="1"/>
              <a:t>함께했습니다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328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Solomon observed the festival at that time for seven days,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all Israel with him -- a vast assembly,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people from </a:t>
            </a:r>
            <a:r>
              <a:rPr dirty="0" err="1"/>
              <a:t>Lebo</a:t>
            </a:r>
            <a:r>
              <a:rPr dirty="0"/>
              <a:t> Hamath to the Wadi</a:t>
            </a:r>
            <a:r>
              <a:rPr lang="en-US" dirty="0"/>
              <a:t> </a:t>
            </a:r>
            <a:r>
              <a:rPr dirty="0"/>
              <a:t>of Egypt.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3371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성전을</a:t>
            </a:r>
            <a:r>
              <a:rPr dirty="0"/>
              <a:t> </a:t>
            </a:r>
            <a:r>
              <a:rPr dirty="0" err="1"/>
              <a:t>드리는</a:t>
            </a:r>
            <a:r>
              <a:rPr dirty="0"/>
              <a:t> </a:t>
            </a:r>
            <a:r>
              <a:rPr dirty="0" err="1"/>
              <a:t>예식을</a:t>
            </a:r>
            <a:r>
              <a:rPr dirty="0"/>
              <a:t> 7일 </a:t>
            </a:r>
            <a:r>
              <a:rPr dirty="0" err="1"/>
              <a:t>동안</a:t>
            </a:r>
            <a:r>
              <a:rPr dirty="0"/>
              <a:t> 한 후 또 7일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절기를</a:t>
            </a:r>
            <a:r>
              <a:rPr dirty="0"/>
              <a:t> </a:t>
            </a:r>
            <a:r>
              <a:rPr dirty="0" err="1"/>
              <a:t>지키고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8일째 </a:t>
            </a:r>
            <a:r>
              <a:rPr dirty="0" err="1"/>
              <a:t>되는</a:t>
            </a:r>
            <a:r>
              <a:rPr dirty="0"/>
              <a:t> 날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모였습니다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6141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eighth day they held an assembly, for they had celebrated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dedication of the altar for seven days and the festival for seven days more.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1908</TotalTime>
  <Words>1426</Words>
  <Application>Microsoft Office PowerPoint</Application>
  <PresentationFormat>와이드스크린</PresentationFormat>
  <Paragraphs>137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심유나</cp:lastModifiedBy>
  <cp:revision>132</cp:revision>
  <dcterms:created xsi:type="dcterms:W3CDTF">2019-02-17T10:11:46Z</dcterms:created>
  <dcterms:modified xsi:type="dcterms:W3CDTF">2022-09-14T06:19:47Z</dcterms:modified>
</cp:coreProperties>
</file>