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솔로몬이 20년 동안 여호와의 성전과 자기 왕궁을 지었습니다.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113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end of twenty years, during which Solomon built the temple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LORD and his own palace,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212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솔로몬이</a:t>
            </a:r>
            <a:r>
              <a:rPr dirty="0"/>
              <a:t> </a:t>
            </a:r>
            <a:r>
              <a:rPr dirty="0" err="1"/>
              <a:t>계획한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맡아</a:t>
            </a:r>
            <a:r>
              <a:rPr dirty="0"/>
              <a:t> </a:t>
            </a:r>
            <a:r>
              <a:rPr dirty="0" err="1"/>
              <a:t>감독하는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250명으로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저희가</a:t>
            </a:r>
            <a:r>
              <a:rPr dirty="0"/>
              <a:t> </a:t>
            </a:r>
            <a:r>
              <a:rPr dirty="0" err="1"/>
              <a:t>백성을</a:t>
            </a:r>
            <a:r>
              <a:rPr dirty="0"/>
              <a:t> </a:t>
            </a:r>
            <a:r>
              <a:rPr dirty="0" err="1"/>
              <a:t>다스렸습니다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055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also King Solomon's chief officials </a:t>
            </a:r>
            <a:r>
              <a:rPr lang="en-US" altLang="ko-KR" dirty="0"/>
              <a:t>––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two hundred and fifty officials supervising the men.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02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솔로몬은</a:t>
            </a:r>
            <a:r>
              <a:rPr dirty="0"/>
              <a:t> 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성에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바로의</a:t>
            </a:r>
            <a:r>
              <a:rPr dirty="0"/>
              <a:t> </a:t>
            </a:r>
            <a:r>
              <a:rPr dirty="0" err="1"/>
              <a:t>딸을</a:t>
            </a:r>
            <a:r>
              <a:rPr dirty="0"/>
              <a:t> </a:t>
            </a:r>
            <a:r>
              <a:rPr dirty="0" err="1"/>
              <a:t>그녀를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지어</a:t>
            </a:r>
            <a:r>
              <a:rPr dirty="0"/>
              <a:t> </a:t>
            </a:r>
            <a:r>
              <a:rPr dirty="0" err="1"/>
              <a:t>놓은</a:t>
            </a:r>
            <a:r>
              <a:rPr dirty="0"/>
              <a:t> </a:t>
            </a:r>
            <a:r>
              <a:rPr dirty="0" err="1"/>
              <a:t>궁으로</a:t>
            </a:r>
            <a:r>
              <a:rPr dirty="0"/>
              <a:t> </a:t>
            </a:r>
            <a:r>
              <a:rPr dirty="0" err="1"/>
              <a:t>데려갔습니다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“내 </a:t>
            </a:r>
            <a:r>
              <a:rPr dirty="0" err="1"/>
              <a:t>아내는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왕 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성에</a:t>
            </a:r>
            <a:r>
              <a:rPr dirty="0"/>
              <a:t> </a:t>
            </a:r>
            <a:r>
              <a:rPr dirty="0" err="1"/>
              <a:t>살아서는</a:t>
            </a:r>
            <a:r>
              <a:rPr dirty="0"/>
              <a:t> 안 </a:t>
            </a:r>
            <a:r>
              <a:rPr dirty="0" err="1"/>
              <a:t>된다</a:t>
            </a:r>
            <a:r>
              <a:rPr lang="en-US" altLang="ko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궤가</a:t>
            </a:r>
            <a:r>
              <a:rPr dirty="0"/>
              <a:t> </a:t>
            </a:r>
            <a:r>
              <a:rPr dirty="0" err="1"/>
              <a:t>들어가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곳이기</a:t>
            </a:r>
            <a:r>
              <a:rPr dirty="0"/>
              <a:t> </a:t>
            </a:r>
            <a:r>
              <a:rPr dirty="0" err="1"/>
              <a:t>때문이다”라고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5766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Solomon brought Pharaoh's daughter up from the City of David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palace</a:t>
            </a:r>
            <a:r>
              <a:rPr lang="en-US" dirty="0"/>
              <a:t> </a:t>
            </a:r>
            <a:r>
              <a:rPr dirty="0"/>
              <a:t>he had built for her, for he said,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"My wife must not live</a:t>
            </a:r>
            <a:r>
              <a:rPr lang="en-US" dirty="0"/>
              <a:t> </a:t>
            </a:r>
            <a:r>
              <a:rPr dirty="0"/>
              <a:t>in the palace</a:t>
            </a:r>
            <a:r>
              <a:rPr lang="en-US" dirty="0"/>
              <a:t> </a:t>
            </a:r>
            <a:r>
              <a:rPr dirty="0"/>
              <a:t>of David king of Israel,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 places the ark of the LORD has entered are holy."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748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솔로몬은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현관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제단에서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번제를</a:t>
            </a:r>
            <a:r>
              <a:rPr dirty="0"/>
              <a:t> </a:t>
            </a:r>
            <a:r>
              <a:rPr dirty="0" err="1"/>
              <a:t>드렸습니다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323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altar of the LORD that he had built in front of the portico,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Solomon sacrificed burnt offerings to the LORD,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466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명령한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안식일</a:t>
            </a:r>
            <a:r>
              <a:rPr dirty="0"/>
              <a:t>, </a:t>
            </a:r>
            <a:r>
              <a:rPr dirty="0" err="1"/>
              <a:t>초하루</a:t>
            </a:r>
            <a:r>
              <a:rPr dirty="0"/>
              <a:t>, 또 세 </a:t>
            </a:r>
            <a:r>
              <a:rPr dirty="0" err="1"/>
              <a:t>차례의</a:t>
            </a:r>
            <a:r>
              <a:rPr dirty="0"/>
              <a:t> </a:t>
            </a:r>
            <a:r>
              <a:rPr dirty="0" err="1"/>
              <a:t>명절인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무교절</a:t>
            </a:r>
            <a:r>
              <a:rPr dirty="0"/>
              <a:t>, </a:t>
            </a:r>
            <a:r>
              <a:rPr dirty="0" err="1"/>
              <a:t>칠칠절</a:t>
            </a:r>
            <a:r>
              <a:rPr dirty="0"/>
              <a:t>, </a:t>
            </a:r>
            <a:r>
              <a:rPr dirty="0" err="1"/>
              <a:t>초막절에</a:t>
            </a:r>
            <a:r>
              <a:rPr dirty="0"/>
              <a:t> </a:t>
            </a:r>
            <a:r>
              <a:rPr dirty="0" err="1"/>
              <a:t>정해진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드려야</a:t>
            </a:r>
            <a:r>
              <a:rPr dirty="0"/>
              <a:t> 할 </a:t>
            </a:r>
            <a:r>
              <a:rPr dirty="0" err="1"/>
              <a:t>제사를</a:t>
            </a:r>
            <a:r>
              <a:rPr dirty="0"/>
              <a:t> </a:t>
            </a:r>
            <a:r>
              <a:rPr dirty="0" err="1"/>
              <a:t>드렸습니다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126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according to the daily requirement for offerings commanded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Moses</a:t>
            </a:r>
            <a:r>
              <a:rPr lang="en-US" dirty="0"/>
              <a:t> </a:t>
            </a:r>
            <a:r>
              <a:rPr dirty="0"/>
              <a:t>for Sabbaths, New Moons and the three annual feasts </a:t>
            </a:r>
            <a:r>
              <a:rPr lang="en-US" altLang="ko-KR" dirty="0"/>
              <a:t>––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Feast of Unleavened Bread, the Feast of Weeks and the Feast of Tabernacles.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4722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다윗이</a:t>
            </a:r>
            <a:r>
              <a:rPr dirty="0"/>
              <a:t> </a:t>
            </a:r>
            <a:r>
              <a:rPr dirty="0" err="1"/>
              <a:t>정한</a:t>
            </a:r>
            <a:r>
              <a:rPr dirty="0"/>
              <a:t> </a:t>
            </a:r>
            <a:r>
              <a:rPr dirty="0" err="1"/>
              <a:t>가르침에</a:t>
            </a:r>
            <a:r>
              <a:rPr dirty="0"/>
              <a:t> </a:t>
            </a:r>
            <a:r>
              <a:rPr dirty="0" err="1"/>
              <a:t>근거해</a:t>
            </a:r>
            <a:r>
              <a:rPr dirty="0"/>
              <a:t> </a:t>
            </a:r>
            <a:r>
              <a:rPr dirty="0" err="1"/>
              <a:t>제사장들을</a:t>
            </a:r>
            <a:r>
              <a:rPr dirty="0"/>
              <a:t> 그 </a:t>
            </a:r>
            <a:r>
              <a:rPr dirty="0" err="1"/>
              <a:t>계열대로</a:t>
            </a:r>
            <a:r>
              <a:rPr dirty="0"/>
              <a:t> </a:t>
            </a:r>
            <a:r>
              <a:rPr dirty="0" err="1"/>
              <a:t>일하게</a:t>
            </a:r>
            <a:r>
              <a:rPr dirty="0"/>
              <a:t> </a:t>
            </a:r>
            <a:r>
              <a:rPr dirty="0" err="1"/>
              <a:t>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규례에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날마다</a:t>
            </a:r>
            <a:r>
              <a:rPr dirty="0"/>
              <a:t> </a:t>
            </a:r>
            <a:r>
              <a:rPr dirty="0" err="1"/>
              <a:t>찬양하고</a:t>
            </a:r>
            <a:r>
              <a:rPr dirty="0"/>
              <a:t> </a:t>
            </a:r>
            <a:r>
              <a:rPr dirty="0" err="1"/>
              <a:t>제사장들을</a:t>
            </a:r>
            <a:r>
              <a:rPr dirty="0"/>
              <a:t> </a:t>
            </a:r>
            <a:r>
              <a:rPr dirty="0" err="1"/>
              <a:t>돕도록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계열에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문들을</a:t>
            </a:r>
            <a:r>
              <a:rPr dirty="0"/>
              <a:t> </a:t>
            </a:r>
            <a:r>
              <a:rPr dirty="0" err="1"/>
              <a:t>지키는</a:t>
            </a:r>
            <a:r>
              <a:rPr dirty="0"/>
              <a:t> </a:t>
            </a:r>
            <a:r>
              <a:rPr dirty="0" err="1"/>
              <a:t>문지기들도</a:t>
            </a:r>
            <a:r>
              <a:rPr dirty="0"/>
              <a:t> </a:t>
            </a:r>
            <a:r>
              <a:rPr dirty="0" err="1"/>
              <a:t>세웠습니다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다윗이</a:t>
            </a:r>
            <a:r>
              <a:rPr dirty="0"/>
              <a:t> </a:t>
            </a:r>
            <a:r>
              <a:rPr dirty="0" err="1"/>
              <a:t>명령한</a:t>
            </a:r>
            <a:r>
              <a:rPr dirty="0"/>
              <a:t> </a:t>
            </a:r>
            <a:r>
              <a:rPr dirty="0" err="1"/>
              <a:t>것이었습니다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0936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keeping with the ordinance of his father David, he appointed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divisions</a:t>
            </a:r>
            <a:r>
              <a:rPr lang="en-US" dirty="0"/>
              <a:t> </a:t>
            </a:r>
            <a:r>
              <a:rPr dirty="0"/>
              <a:t>of the priests for their duties, and the Levites to lead the praise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assist</a:t>
            </a:r>
            <a:r>
              <a:rPr lang="en-US" dirty="0"/>
              <a:t> </a:t>
            </a:r>
            <a:r>
              <a:rPr dirty="0"/>
              <a:t>the priests according to each day's requirement.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also appointed</a:t>
            </a:r>
            <a:r>
              <a:rPr lang="en-US" dirty="0"/>
              <a:t> </a:t>
            </a:r>
            <a:r>
              <a:rPr dirty="0"/>
              <a:t>the gatekeepers by divisions for the various gates,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this was</a:t>
            </a:r>
            <a:r>
              <a:rPr lang="en-US" dirty="0"/>
              <a:t> </a:t>
            </a:r>
            <a:r>
              <a:rPr dirty="0"/>
              <a:t>what David the man of God had ordered.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19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제사장들이나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창고에</a:t>
            </a:r>
            <a:r>
              <a:rPr dirty="0"/>
              <a:t> </a:t>
            </a:r>
            <a:r>
              <a:rPr dirty="0" err="1"/>
              <a:t>관한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비롯해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일이든지</a:t>
            </a:r>
            <a:r>
              <a:rPr lang="en-US"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명령한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어기지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492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did not deviate from the king's commands to the priests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to the Levites in any matter, including that of the treasuries.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02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솔로몬은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성전에</a:t>
            </a:r>
            <a:r>
              <a:rPr dirty="0"/>
              <a:t> </a:t>
            </a:r>
            <a:r>
              <a:rPr dirty="0" err="1"/>
              <a:t>기초가</a:t>
            </a:r>
            <a:r>
              <a:rPr dirty="0"/>
              <a:t> </a:t>
            </a:r>
            <a:r>
              <a:rPr dirty="0" err="1"/>
              <a:t>놓인</a:t>
            </a:r>
            <a:r>
              <a:rPr dirty="0"/>
              <a:t> 그 </a:t>
            </a:r>
            <a:r>
              <a:rPr dirty="0" err="1"/>
              <a:t>날부터</a:t>
            </a:r>
            <a:r>
              <a:rPr dirty="0"/>
              <a:t> 다 </a:t>
            </a:r>
            <a:r>
              <a:rPr dirty="0" err="1"/>
              <a:t>짓기까지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마쳤습니다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성전이</a:t>
            </a:r>
            <a:r>
              <a:rPr dirty="0"/>
              <a:t> </a:t>
            </a:r>
            <a:r>
              <a:rPr dirty="0" err="1"/>
              <a:t>부족한</a:t>
            </a:r>
            <a:r>
              <a:rPr dirty="0"/>
              <a:t> 것 </a:t>
            </a:r>
            <a:r>
              <a:rPr dirty="0" err="1"/>
              <a:t>하나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완성됐습니다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371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Solomon's work was carried out, from the day the foundation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temple of the LORD was laid until its completion.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temple of the LORD was finished.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그 후 솔로몬이 에돔의 바닷가 에시온게벨과 엘롯에 갔는데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Solomon went to Ezion Geber and Elath on the coast of Edom.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650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후람이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부하를</a:t>
            </a:r>
            <a:r>
              <a:rPr dirty="0"/>
              <a:t> </a:t>
            </a:r>
            <a:r>
              <a:rPr dirty="0" err="1"/>
              <a:t>시켜</a:t>
            </a:r>
            <a:r>
              <a:rPr dirty="0"/>
              <a:t> </a:t>
            </a:r>
            <a:r>
              <a:rPr dirty="0" err="1"/>
              <a:t>배들과</a:t>
            </a:r>
            <a:r>
              <a:rPr dirty="0"/>
              <a:t> </a:t>
            </a:r>
            <a:r>
              <a:rPr dirty="0" err="1"/>
              <a:t>바다를</a:t>
            </a:r>
            <a:r>
              <a:rPr dirty="0"/>
              <a:t> 잘 </a:t>
            </a:r>
            <a:r>
              <a:rPr dirty="0" err="1"/>
              <a:t>아는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솔로몬에게</a:t>
            </a:r>
            <a:r>
              <a:rPr dirty="0"/>
              <a:t> </a:t>
            </a:r>
            <a:r>
              <a:rPr dirty="0" err="1"/>
              <a:t>보냈습니다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솔로몬의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오빌에</a:t>
            </a:r>
            <a:r>
              <a:rPr dirty="0"/>
              <a:t> </a:t>
            </a:r>
            <a:r>
              <a:rPr dirty="0" err="1"/>
              <a:t>가서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금 450달란트를 </a:t>
            </a:r>
            <a:r>
              <a:rPr dirty="0" err="1"/>
              <a:t>가져다</a:t>
            </a:r>
            <a:r>
              <a:rPr dirty="0"/>
              <a:t> </a:t>
            </a:r>
            <a:r>
              <a:rPr dirty="0" err="1"/>
              <a:t>솔로몬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가져왔습니다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525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Hiram sent him ships commanded by his own officers,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men who knew the sea. These, with Solomon's men,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sailed to Ophir and brought back four hundred and fifty talents of </a:t>
            </a:r>
            <a:r>
              <a:t>gold,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which </a:t>
            </a:r>
            <a:r>
              <a:rPr dirty="0"/>
              <a:t>they delivered to King Solomon.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14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솔로몬은</a:t>
            </a:r>
            <a:r>
              <a:rPr dirty="0"/>
              <a:t> </a:t>
            </a:r>
            <a:r>
              <a:rPr dirty="0" err="1"/>
              <a:t>후람이</a:t>
            </a:r>
            <a:r>
              <a:rPr dirty="0"/>
              <a:t> </a:t>
            </a:r>
            <a:r>
              <a:rPr dirty="0" err="1"/>
              <a:t>자기에게</a:t>
            </a:r>
            <a:r>
              <a:rPr dirty="0"/>
              <a:t> 준 </a:t>
            </a:r>
            <a:r>
              <a:rPr dirty="0" err="1"/>
              <a:t>성을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고쳐</a:t>
            </a:r>
            <a:r>
              <a:rPr dirty="0"/>
              <a:t> </a:t>
            </a:r>
            <a:r>
              <a:rPr dirty="0" err="1"/>
              <a:t>짓고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살게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143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Solomon rebuilt the villages that Hiram had given him,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settled Israelites in them.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그때 솔로몬은 하맛소바로 내려가 그곳을 빼앗았습니다.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Solomon then went to Hamath Zobah and captured 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90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그는</a:t>
            </a:r>
            <a:r>
              <a:rPr dirty="0"/>
              <a:t> 또 </a:t>
            </a:r>
            <a:r>
              <a:rPr dirty="0" err="1"/>
              <a:t>광야에</a:t>
            </a:r>
            <a:r>
              <a:rPr dirty="0"/>
              <a:t> </a:t>
            </a:r>
            <a:r>
              <a:rPr dirty="0" err="1"/>
              <a:t>다드몰을</a:t>
            </a:r>
            <a:r>
              <a:rPr dirty="0"/>
              <a:t> </a:t>
            </a:r>
            <a:r>
              <a:rPr dirty="0" err="1"/>
              <a:t>건축하고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하맛에는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창고</a:t>
            </a:r>
            <a:r>
              <a:rPr dirty="0"/>
              <a:t> </a:t>
            </a:r>
            <a:r>
              <a:rPr dirty="0" err="1"/>
              <a:t>성들을</a:t>
            </a:r>
            <a:r>
              <a:rPr dirty="0"/>
              <a:t> </a:t>
            </a:r>
            <a:r>
              <a:rPr dirty="0" err="1"/>
              <a:t>건축했습니다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185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also built up Tadmor in the desert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the store cities</a:t>
            </a:r>
            <a:r>
              <a:rPr lang="en-US" dirty="0"/>
              <a:t> </a:t>
            </a:r>
            <a:r>
              <a:rPr dirty="0"/>
              <a:t>he had built in Hamath.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솔로몬은</a:t>
            </a:r>
            <a:r>
              <a:rPr dirty="0"/>
              <a:t> </a:t>
            </a:r>
            <a:r>
              <a:rPr dirty="0" err="1"/>
              <a:t>위쪽</a:t>
            </a:r>
            <a:r>
              <a:rPr dirty="0"/>
              <a:t> </a:t>
            </a:r>
            <a:r>
              <a:rPr dirty="0" err="1"/>
              <a:t>벧호론과</a:t>
            </a:r>
            <a:r>
              <a:rPr dirty="0"/>
              <a:t> </a:t>
            </a:r>
            <a:r>
              <a:rPr dirty="0" err="1"/>
              <a:t>아래쪽</a:t>
            </a:r>
            <a:r>
              <a:rPr dirty="0"/>
              <a:t> </a:t>
            </a:r>
            <a:r>
              <a:rPr dirty="0" err="1"/>
              <a:t>벧호론을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성벽과</a:t>
            </a:r>
            <a:r>
              <a:rPr dirty="0"/>
              <a:t> </a:t>
            </a:r>
            <a:r>
              <a:rPr dirty="0" err="1"/>
              <a:t>문과</a:t>
            </a:r>
            <a:r>
              <a:rPr dirty="0"/>
              <a:t> </a:t>
            </a:r>
            <a:r>
              <a:rPr dirty="0" err="1"/>
              <a:t>문빗장이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요새로</a:t>
            </a:r>
            <a:r>
              <a:rPr dirty="0"/>
              <a:t> </a:t>
            </a:r>
            <a:r>
              <a:rPr dirty="0" err="1"/>
              <a:t>만들었습니다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059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rebuilt Upper Beth </a:t>
            </a:r>
            <a:r>
              <a:rPr dirty="0" err="1"/>
              <a:t>Horon</a:t>
            </a:r>
            <a:r>
              <a:rPr dirty="0"/>
              <a:t> and Lower Beth </a:t>
            </a:r>
            <a:r>
              <a:rPr dirty="0" err="1"/>
              <a:t>Horon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fortified cities, with walls and with gates and bars,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바알랏과</a:t>
            </a:r>
            <a:r>
              <a:rPr dirty="0"/>
              <a:t> 그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창고</a:t>
            </a:r>
            <a:r>
              <a:rPr dirty="0"/>
              <a:t> </a:t>
            </a:r>
            <a:r>
              <a:rPr dirty="0" err="1"/>
              <a:t>성들을</a:t>
            </a:r>
            <a:r>
              <a:rPr dirty="0"/>
              <a:t> </a:t>
            </a:r>
            <a:r>
              <a:rPr dirty="0" err="1"/>
              <a:t>비롯해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전차들과</a:t>
            </a:r>
            <a:r>
              <a:rPr dirty="0"/>
              <a:t> </a:t>
            </a:r>
            <a:r>
              <a:rPr dirty="0" err="1"/>
              <a:t>말들을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성들을</a:t>
            </a:r>
            <a:r>
              <a:rPr dirty="0"/>
              <a:t> </a:t>
            </a:r>
            <a:r>
              <a:rPr dirty="0" err="1"/>
              <a:t>건축했습니다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예루살렘과</a:t>
            </a:r>
            <a:r>
              <a:rPr dirty="0"/>
              <a:t> </a:t>
            </a:r>
            <a:r>
              <a:rPr dirty="0" err="1"/>
              <a:t>레바논과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다스리는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걸쳐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짓기로</a:t>
            </a:r>
            <a:r>
              <a:rPr dirty="0"/>
              <a:t> </a:t>
            </a:r>
            <a:r>
              <a:rPr dirty="0" err="1"/>
              <a:t>생각한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무엇이든</a:t>
            </a:r>
            <a:r>
              <a:rPr dirty="0"/>
              <a:t> 다 </a:t>
            </a:r>
            <a:r>
              <a:rPr dirty="0" err="1"/>
              <a:t>지었습니다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198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well as </a:t>
            </a:r>
            <a:r>
              <a:rPr dirty="0" err="1"/>
              <a:t>Baalath</a:t>
            </a:r>
            <a:r>
              <a:rPr dirty="0"/>
              <a:t> and all his store cities, and all the cities for his chariots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for his horses -- whatever he desired to build in Jerusalem</a:t>
            </a:r>
            <a:r>
              <a:rPr lang="en-US" altLang="ko-KR" dirty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Lebanon and throughout all the territory he ruled.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631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아닌</a:t>
            </a:r>
            <a:r>
              <a:rPr dirty="0"/>
              <a:t> 헷 </a:t>
            </a:r>
            <a:r>
              <a:rPr dirty="0" err="1"/>
              <a:t>사람들</a:t>
            </a:r>
            <a:r>
              <a:rPr dirty="0"/>
              <a:t>, </a:t>
            </a:r>
            <a:r>
              <a:rPr dirty="0" err="1"/>
              <a:t>아모리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브리스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 </a:t>
            </a:r>
            <a:r>
              <a:rPr dirty="0" err="1"/>
              <a:t>히위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 </a:t>
            </a:r>
            <a:r>
              <a:rPr dirty="0" err="1"/>
              <a:t>여부스</a:t>
            </a:r>
            <a:r>
              <a:rPr dirty="0"/>
              <a:t> </a:t>
            </a:r>
            <a:r>
              <a:rPr dirty="0" err="1"/>
              <a:t>사람들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939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people left from the Hittites, Amorites,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Perizzites, Hivites and Jebusites (these peoples were not Israelites),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950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곧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멸망시키지</a:t>
            </a:r>
            <a:r>
              <a:rPr dirty="0"/>
              <a:t> </a:t>
            </a:r>
            <a:r>
              <a:rPr dirty="0" err="1"/>
              <a:t>못했던</a:t>
            </a:r>
            <a:r>
              <a:rPr dirty="0"/>
              <a:t> 그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자손들은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솔로몬의</a:t>
            </a:r>
            <a:r>
              <a:rPr dirty="0"/>
              <a:t> </a:t>
            </a:r>
            <a:r>
              <a:rPr dirty="0" err="1"/>
              <a:t>노예로</a:t>
            </a:r>
            <a:r>
              <a:rPr dirty="0"/>
              <a:t> </a:t>
            </a:r>
            <a:r>
              <a:rPr dirty="0" err="1"/>
              <a:t>부역을</a:t>
            </a:r>
            <a:r>
              <a:rPr dirty="0"/>
              <a:t> </a:t>
            </a:r>
            <a:r>
              <a:rPr dirty="0" err="1"/>
              <a:t>했고</a:t>
            </a:r>
            <a:r>
              <a:rPr dirty="0"/>
              <a:t> </a:t>
            </a:r>
            <a:r>
              <a:rPr dirty="0" err="1"/>
              <a:t>오늘날까지도</a:t>
            </a:r>
            <a:r>
              <a:rPr dirty="0"/>
              <a:t> </a:t>
            </a:r>
            <a:r>
              <a:rPr dirty="0" err="1"/>
              <a:t>노예로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046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is, their descendants remaining in the land,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whom the Israelites</a:t>
            </a:r>
            <a:r>
              <a:rPr lang="en-US" dirty="0"/>
              <a:t> </a:t>
            </a:r>
            <a:r>
              <a:rPr dirty="0"/>
              <a:t>had not destroyed </a:t>
            </a:r>
            <a:r>
              <a:rPr lang="en-US" altLang="ko-KR" dirty="0"/>
              <a:t>––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Solomon conscripted for his slave labor force,</a:t>
            </a:r>
            <a:r>
              <a:rPr lang="en-US" dirty="0"/>
              <a:t> </a:t>
            </a:r>
            <a:r>
              <a:rPr dirty="0"/>
              <a:t>as it is to this day.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073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솔로몬이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한 </a:t>
            </a:r>
            <a:r>
              <a:rPr dirty="0" err="1"/>
              <a:t>명도</a:t>
            </a:r>
            <a:r>
              <a:rPr dirty="0"/>
              <a:t> </a:t>
            </a:r>
            <a:r>
              <a:rPr dirty="0" err="1"/>
              <a:t>노예로</a:t>
            </a:r>
            <a:r>
              <a:rPr dirty="0"/>
              <a:t> </a:t>
            </a:r>
            <a:r>
              <a:rPr dirty="0" err="1"/>
              <a:t>삼지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군인들이거나</a:t>
            </a:r>
            <a:r>
              <a:rPr dirty="0"/>
              <a:t> </a:t>
            </a:r>
            <a:r>
              <a:rPr dirty="0" err="1"/>
              <a:t>관리들의</a:t>
            </a:r>
            <a:r>
              <a:rPr dirty="0"/>
              <a:t> </a:t>
            </a:r>
            <a:r>
              <a:rPr dirty="0" err="1"/>
              <a:t>우두머리거나</a:t>
            </a:r>
            <a:r>
              <a:rPr dirty="0"/>
              <a:t> </a:t>
            </a:r>
            <a:r>
              <a:rPr dirty="0" err="1"/>
              <a:t>전차와</a:t>
            </a:r>
            <a:r>
              <a:rPr dirty="0"/>
              <a:t> </a:t>
            </a:r>
            <a:r>
              <a:rPr dirty="0" err="1"/>
              <a:t>기마병의</a:t>
            </a:r>
            <a:r>
              <a:rPr dirty="0"/>
              <a:t> </a:t>
            </a:r>
            <a:r>
              <a:rPr dirty="0" err="1"/>
              <a:t>대장들이었습니다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979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Solomon did not make slaves of the Israelites for his work;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his fighting men, commanders of his captains,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commanders of his chariots and charioteers.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1914</TotalTime>
  <Words>1000</Words>
  <Application>Microsoft Office PowerPoint</Application>
  <PresentationFormat>와이드스크린</PresentationFormat>
  <Paragraphs>103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129</cp:revision>
  <dcterms:created xsi:type="dcterms:W3CDTF">2019-02-17T10:11:46Z</dcterms:created>
  <dcterms:modified xsi:type="dcterms:W3CDTF">2022-09-14T06:25:39Z</dcterms:modified>
</cp:coreProperties>
</file>