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스바</a:t>
            </a:r>
            <a:r>
              <a:rPr dirty="0"/>
              <a:t> </a:t>
            </a:r>
            <a:r>
              <a:rPr dirty="0" err="1"/>
              <a:t>여왕이</a:t>
            </a:r>
            <a:r>
              <a:rPr dirty="0"/>
              <a:t> </a:t>
            </a: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명성에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듣고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어려운</a:t>
            </a:r>
            <a:r>
              <a:rPr dirty="0"/>
              <a:t> </a:t>
            </a:r>
            <a:r>
              <a:rPr dirty="0" err="1"/>
              <a:t>질문으로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시험하고자</a:t>
            </a:r>
            <a:r>
              <a:rPr lang="en-US" dirty="0"/>
              <a:t> </a:t>
            </a:r>
            <a:r>
              <a:rPr dirty="0" err="1"/>
              <a:t>찾아왔습니다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스바</a:t>
            </a:r>
            <a:r>
              <a:rPr dirty="0"/>
              <a:t> </a:t>
            </a:r>
            <a:r>
              <a:rPr dirty="0" err="1"/>
              <a:t>여왕은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수행원을</a:t>
            </a:r>
            <a:r>
              <a:rPr dirty="0"/>
              <a:t> </a:t>
            </a:r>
            <a:r>
              <a:rPr dirty="0" err="1"/>
              <a:t>거느리고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향료와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보석들을</a:t>
            </a:r>
            <a:r>
              <a:rPr lang="en-US" dirty="0"/>
              <a:t> </a:t>
            </a:r>
            <a:r>
              <a:rPr dirty="0" err="1"/>
              <a:t>낙타에</a:t>
            </a:r>
            <a:r>
              <a:rPr dirty="0"/>
              <a:t> </a:t>
            </a:r>
            <a:r>
              <a:rPr dirty="0" err="1"/>
              <a:t>싣고</a:t>
            </a:r>
            <a:r>
              <a:rPr lang="en-US"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솔로몬에게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마음속에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생각을</a:t>
            </a:r>
            <a:r>
              <a:rPr lang="en-US" dirty="0"/>
              <a:t> </a:t>
            </a:r>
            <a:r>
              <a:rPr dirty="0" err="1"/>
              <a:t>솔로몬과</a:t>
            </a:r>
            <a:r>
              <a:rPr dirty="0"/>
              <a:t> </a:t>
            </a:r>
            <a:r>
              <a:rPr dirty="0" err="1"/>
              <a:t>더불어</a:t>
            </a:r>
            <a:r>
              <a:rPr dirty="0"/>
              <a:t> </a:t>
            </a:r>
            <a:r>
              <a:rPr dirty="0" err="1"/>
              <a:t>이야기했습니다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89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queen of Sheba heard of Solomon's fame, she came to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test him with hard questions. Arriving with a very great caravan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camels carrying spices, large quantities of gold, and precious stones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came to Solomon and talked with him about all she had on her mind.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297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(</a:t>
            </a:r>
            <a:r>
              <a:rPr dirty="0" err="1"/>
              <a:t>후람의</a:t>
            </a:r>
            <a:r>
              <a:rPr dirty="0"/>
              <a:t> </a:t>
            </a:r>
            <a:r>
              <a:rPr dirty="0" err="1"/>
              <a:t>신하들과</a:t>
            </a:r>
            <a:r>
              <a:rPr dirty="0"/>
              <a:t> </a:t>
            </a: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신하들은</a:t>
            </a:r>
            <a:r>
              <a:rPr dirty="0"/>
              <a:t> </a:t>
            </a:r>
            <a:r>
              <a:rPr dirty="0" err="1"/>
              <a:t>오빌에서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가져왔고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백단목과</a:t>
            </a:r>
            <a:r>
              <a:rPr dirty="0"/>
              <a:t> </a:t>
            </a:r>
            <a:r>
              <a:rPr dirty="0" err="1"/>
              <a:t>보석을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78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 men of Hiram and the men of Solomon brought gold from Ophir;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brought algumwood and precious stones.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왕은</a:t>
            </a:r>
            <a:r>
              <a:rPr dirty="0"/>
              <a:t> 그 </a:t>
            </a:r>
            <a:r>
              <a:rPr dirty="0" err="1"/>
              <a:t>백단목을</a:t>
            </a:r>
            <a:r>
              <a:rPr dirty="0"/>
              <a:t> </a:t>
            </a:r>
            <a:r>
              <a:rPr dirty="0" err="1"/>
              <a:t>사용해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성전과</a:t>
            </a:r>
            <a:r>
              <a:rPr dirty="0"/>
              <a:t> </a:t>
            </a:r>
            <a:r>
              <a:rPr dirty="0" err="1"/>
              <a:t>왕궁의</a:t>
            </a:r>
            <a:r>
              <a:rPr dirty="0"/>
              <a:t> </a:t>
            </a:r>
            <a:r>
              <a:rPr dirty="0" err="1"/>
              <a:t>난간을</a:t>
            </a:r>
            <a:r>
              <a:rPr dirty="0"/>
              <a:t> </a:t>
            </a:r>
            <a:r>
              <a:rPr dirty="0" err="1"/>
              <a:t>만들었고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음악가들을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수금과</a:t>
            </a:r>
            <a:r>
              <a:rPr dirty="0"/>
              <a:t> </a:t>
            </a:r>
            <a:r>
              <a:rPr dirty="0" err="1"/>
              <a:t>비파를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예전에는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백단목을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볼 수 </a:t>
            </a:r>
            <a:r>
              <a:rPr dirty="0" err="1"/>
              <a:t>없었습니다</a:t>
            </a:r>
            <a:r>
              <a:rPr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24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used the algumwood to make steps for the temple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the royal palace, and to make harps and lyres for the musicians.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Nothing like them had ever been seen in Judah.)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스바</a:t>
            </a:r>
            <a:r>
              <a:rPr dirty="0"/>
              <a:t> </a:t>
            </a:r>
            <a:r>
              <a:rPr dirty="0" err="1"/>
              <a:t>여왕에게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바라고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여왕이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더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여왕은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수행원들과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나라로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90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Solomon gave the queen of Sheba all she desired and asked for;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her more than she had brought to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she left and returned with her retinue to her own country.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솔로몬이 해마다 거둬들이는 금의 양은 666달란트였습니다.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weight of the gold that Solomon received yearly was 666 talents,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상인들과</a:t>
            </a:r>
            <a:r>
              <a:rPr dirty="0"/>
              <a:t> </a:t>
            </a:r>
            <a:r>
              <a:rPr dirty="0" err="1"/>
              <a:t>무역업자들이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아라비아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지도자들도</a:t>
            </a:r>
            <a:r>
              <a:rPr dirty="0"/>
              <a:t> </a:t>
            </a:r>
            <a:r>
              <a:rPr dirty="0" err="1"/>
              <a:t>솔로몬에게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including the revenues brought in by merchants and traders.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all the kings of Arabia and the governors of the land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brought gold and silver to Solomon.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9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두드려</a:t>
            </a:r>
            <a:r>
              <a:rPr dirty="0"/>
              <a:t> 큰 </a:t>
            </a:r>
            <a:r>
              <a:rPr dirty="0" err="1"/>
              <a:t>방패</a:t>
            </a:r>
            <a:r>
              <a:rPr dirty="0"/>
              <a:t> 200개를 </a:t>
            </a:r>
            <a:r>
              <a:rPr dirty="0" err="1"/>
              <a:t>만들었는데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각 </a:t>
            </a:r>
            <a:r>
              <a:rPr dirty="0" err="1"/>
              <a:t>방패마다</a:t>
            </a:r>
            <a:r>
              <a:rPr dirty="0"/>
              <a:t> 600세겔의 </a:t>
            </a:r>
            <a:r>
              <a:rPr dirty="0" err="1"/>
              <a:t>금이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8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Solomon made two hundred large shields of hammered gold;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six hundred </a:t>
            </a:r>
            <a:r>
              <a:rPr dirty="0" err="1"/>
              <a:t>bekas</a:t>
            </a:r>
            <a:r>
              <a:rPr dirty="0"/>
              <a:t> of hammered gold went into each shield.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92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두드려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방패</a:t>
            </a:r>
            <a:r>
              <a:rPr dirty="0"/>
              <a:t> 300개를 </a:t>
            </a:r>
            <a:r>
              <a:rPr dirty="0" err="1"/>
              <a:t>만들었는데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각 </a:t>
            </a:r>
            <a:r>
              <a:rPr dirty="0" err="1"/>
              <a:t>방패마다</a:t>
            </a:r>
            <a:r>
              <a:rPr dirty="0"/>
              <a:t> 300세겔의 </a:t>
            </a:r>
            <a:r>
              <a:rPr dirty="0" err="1"/>
              <a:t>금이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‘</a:t>
            </a:r>
            <a:r>
              <a:rPr dirty="0" err="1"/>
              <a:t>레바논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왕궁’에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46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made three hundred small shields of hammered gold,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three hundred </a:t>
            </a:r>
            <a:r>
              <a:rPr dirty="0" err="1"/>
              <a:t>bekas</a:t>
            </a:r>
            <a:r>
              <a:rPr dirty="0"/>
              <a:t> of gold in each shield.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put them in the Palace of the Forest of Lebanon.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그리고 왕은 상아로 큰 왕좌를 만들고 순금을 입혔습니다.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03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 made a great throne inlaid with ivory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overlaid with pure gold.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왕좌에는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계단이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된 </a:t>
            </a:r>
            <a:r>
              <a:rPr dirty="0" err="1"/>
              <a:t>발받침이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왕좌</a:t>
            </a:r>
            <a:r>
              <a:rPr dirty="0"/>
              <a:t> </a:t>
            </a:r>
            <a:r>
              <a:rPr dirty="0" err="1"/>
              <a:t>양쪽에</a:t>
            </a:r>
            <a:r>
              <a:rPr dirty="0"/>
              <a:t> </a:t>
            </a:r>
            <a:r>
              <a:rPr dirty="0" err="1"/>
              <a:t>팔걸이가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팔걸이</a:t>
            </a:r>
            <a:r>
              <a:rPr dirty="0"/>
              <a:t> </a:t>
            </a:r>
            <a:r>
              <a:rPr dirty="0" err="1"/>
              <a:t>옆쪽에</a:t>
            </a: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하나씩</a:t>
            </a:r>
            <a:r>
              <a:rPr dirty="0"/>
              <a:t> 서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23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throne had six steps, and a footstool of gold was attached to 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both sides of the seat were armrests,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lion standing beside each of 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계단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12마리가 서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계단</a:t>
            </a:r>
            <a:r>
              <a:rPr dirty="0"/>
              <a:t> </a:t>
            </a:r>
            <a:r>
              <a:rPr dirty="0" err="1"/>
              <a:t>양쪽</a:t>
            </a:r>
            <a:r>
              <a:rPr dirty="0"/>
              <a:t> </a:t>
            </a:r>
            <a:r>
              <a:rPr dirty="0" err="1"/>
              <a:t>끝마다</a:t>
            </a: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한 </a:t>
            </a:r>
            <a:r>
              <a:rPr dirty="0" err="1"/>
              <a:t>마리씩입니다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나라도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왕좌를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67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Twelve lions stood on the six steps, one at either end of each step.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Nothing like it had ever been made for any other kingdom.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솔로몬은 그녀의 모든 질문에 다 대답했으며 설명하지 못한 것이 없었습니다.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32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 answered all her questions;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nothing was too hard for him to explain</a:t>
            </a:r>
            <a:r>
              <a:rPr lang="en-US" dirty="0"/>
              <a:t> </a:t>
            </a:r>
            <a:r>
              <a:rPr dirty="0"/>
              <a:t>to her.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2594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그릇은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금이었고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레바논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왕궁’에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살림살이들은</a:t>
            </a:r>
            <a:r>
              <a:rPr dirty="0"/>
              <a:t> </a:t>
            </a:r>
            <a:r>
              <a:rPr dirty="0" err="1"/>
              <a:t>순금이었습니다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시대에는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귀하게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67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King Solomon's goblets were gold, and all the household articles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Palace of the Forest of Lebanon were pure gold.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Nothing was made of silver,</a:t>
            </a:r>
            <a:r>
              <a:rPr lang="en-US" dirty="0"/>
              <a:t> </a:t>
            </a:r>
            <a:r>
              <a:rPr dirty="0"/>
              <a:t>because silver was considered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little value in Solomon's day.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2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무역을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배들을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그 </a:t>
            </a:r>
            <a:r>
              <a:rPr dirty="0" err="1"/>
              <a:t>배로</a:t>
            </a:r>
            <a:r>
              <a:rPr dirty="0"/>
              <a:t> </a:t>
            </a:r>
            <a:r>
              <a:rPr dirty="0" err="1"/>
              <a:t>후람의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다시스로</a:t>
            </a:r>
            <a:r>
              <a:rPr dirty="0"/>
              <a:t> </a:t>
            </a:r>
            <a:r>
              <a:rPr dirty="0" err="1"/>
              <a:t>다니며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3년에 한 </a:t>
            </a:r>
            <a:r>
              <a:rPr dirty="0" err="1"/>
              <a:t>번씩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상아와</a:t>
            </a:r>
            <a:r>
              <a:rPr dirty="0"/>
              <a:t> </a:t>
            </a:r>
            <a:r>
              <a:rPr dirty="0" err="1"/>
              <a:t>원숭이와</a:t>
            </a:r>
            <a:r>
              <a:rPr dirty="0"/>
              <a:t> </a:t>
            </a:r>
            <a:r>
              <a:rPr dirty="0" err="1"/>
              <a:t>공작새를</a:t>
            </a:r>
            <a:r>
              <a:rPr dirty="0"/>
              <a:t> </a:t>
            </a:r>
            <a:r>
              <a:rPr dirty="0" err="1"/>
              <a:t>실어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30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had a fleet of trading ships manned by Hiram's men.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every three years it returned, carrying gold, silver and ivory,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apes and baboons.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부와</a:t>
            </a:r>
            <a:r>
              <a:rPr dirty="0"/>
              <a:t> </a:t>
            </a:r>
            <a:r>
              <a:rPr dirty="0" err="1"/>
              <a:t>지혜에</a:t>
            </a:r>
            <a:r>
              <a:rPr dirty="0"/>
              <a:t> </a:t>
            </a:r>
            <a:r>
              <a:rPr dirty="0" err="1"/>
              <a:t>있어서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왕들보다</a:t>
            </a:r>
            <a:r>
              <a:rPr dirty="0"/>
              <a:t> </a:t>
            </a:r>
            <a:r>
              <a:rPr dirty="0" err="1"/>
              <a:t>뛰어났습니다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98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Solomon was greater in riches and wisdom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all the other kings of the earth.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왕들은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솔로몬에게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싶어서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솔로몬을</a:t>
            </a:r>
            <a:r>
              <a:rPr dirty="0"/>
              <a:t> </a:t>
            </a:r>
            <a:r>
              <a:rPr dirty="0" err="1"/>
              <a:t>만나려고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8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kings of the earth sought audience with Solomon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hear the wisdom God had put in his heart.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솔로몬을</a:t>
            </a:r>
            <a:r>
              <a:rPr dirty="0"/>
              <a:t> </a:t>
            </a:r>
            <a:r>
              <a:rPr dirty="0" err="1"/>
              <a:t>만나러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사람들마다</a:t>
            </a:r>
            <a:r>
              <a:rPr dirty="0"/>
              <a:t> </a:t>
            </a: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금은으로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물건과</a:t>
            </a:r>
            <a:r>
              <a:rPr dirty="0"/>
              <a:t> </a:t>
            </a:r>
            <a:r>
              <a:rPr dirty="0" err="1"/>
              <a:t>옷과</a:t>
            </a:r>
            <a:r>
              <a:rPr dirty="0"/>
              <a:t> </a:t>
            </a:r>
            <a:r>
              <a:rPr dirty="0" err="1"/>
              <a:t>무기와</a:t>
            </a:r>
            <a:r>
              <a:rPr dirty="0"/>
              <a:t> </a:t>
            </a:r>
            <a:r>
              <a:rPr dirty="0" err="1"/>
              <a:t>향료와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노새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것들을</a:t>
            </a:r>
            <a:r>
              <a:rPr lang="en-US" dirty="0"/>
              <a:t> </a:t>
            </a:r>
            <a:r>
              <a:rPr dirty="0" err="1"/>
              <a:t>정한대로</a:t>
            </a:r>
            <a:r>
              <a:rPr dirty="0"/>
              <a:t> </a:t>
            </a:r>
            <a:r>
              <a:rPr dirty="0" err="1"/>
              <a:t>해마다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20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Year after year, everyone who came brought a gift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articles of silver and gold,</a:t>
            </a:r>
            <a:r>
              <a:rPr lang="en-US" dirty="0"/>
              <a:t> </a:t>
            </a:r>
            <a:r>
              <a:rPr dirty="0"/>
              <a:t>and robes, weapons and spices,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horses and mules.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768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솔로몬에게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전차를</a:t>
            </a:r>
            <a:r>
              <a:rPr dirty="0"/>
              <a:t> </a:t>
            </a:r>
            <a:r>
              <a:rPr dirty="0" err="1"/>
              <a:t>두는</a:t>
            </a:r>
            <a:r>
              <a:rPr dirty="0"/>
              <a:t> </a:t>
            </a:r>
            <a:r>
              <a:rPr dirty="0" err="1"/>
              <a:t>마굿간이</a:t>
            </a:r>
            <a:r>
              <a:rPr dirty="0"/>
              <a:t> 4,000칸, </a:t>
            </a:r>
            <a:r>
              <a:rPr dirty="0" err="1"/>
              <a:t>기마병들이</a:t>
            </a:r>
            <a:r>
              <a:rPr dirty="0"/>
              <a:t> 1만 2,000명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전차를</a:t>
            </a:r>
            <a:r>
              <a:rPr dirty="0"/>
              <a:t> </a:t>
            </a:r>
            <a:r>
              <a:rPr dirty="0" err="1"/>
              <a:t>두는</a:t>
            </a:r>
            <a:r>
              <a:rPr dirty="0"/>
              <a:t> </a:t>
            </a:r>
            <a:r>
              <a:rPr dirty="0" err="1"/>
              <a:t>성과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나눠서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62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 had four thousand stalls for horses and chariots,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twelve thousand horses, which he kept in the chariot cities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also with him in Jerusalem.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46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유프라테스</a:t>
            </a:r>
            <a:r>
              <a:rPr dirty="0"/>
              <a:t> </a:t>
            </a:r>
            <a:r>
              <a:rPr dirty="0" err="1"/>
              <a:t>강에서부터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경계까지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00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ruled over all the kings from the River to the land of the Philistines,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far as the border of Egypt.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돌처럼</a:t>
            </a:r>
            <a:r>
              <a:rPr dirty="0"/>
              <a:t> </a:t>
            </a:r>
            <a:r>
              <a:rPr dirty="0" err="1"/>
              <a:t>흔한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만들었고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백향목은</a:t>
            </a:r>
            <a:r>
              <a:rPr dirty="0"/>
              <a:t> </a:t>
            </a:r>
            <a:r>
              <a:rPr dirty="0" err="1"/>
              <a:t>평지의</a:t>
            </a:r>
            <a:r>
              <a:rPr dirty="0"/>
              <a:t> </a:t>
            </a:r>
            <a:r>
              <a:rPr dirty="0" err="1"/>
              <a:t>뽕나무처럼</a:t>
            </a:r>
            <a:r>
              <a:rPr dirty="0"/>
              <a:t> </a:t>
            </a:r>
            <a:r>
              <a:rPr dirty="0" err="1"/>
              <a:t>널려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8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made silver as common in Jerusalem as stones,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cedar as plentiful as sycamore-fig trees in the foothills.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솔로몬의 말들은 이집트와 다른 나라들에서 들여왔습니다.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Solomon's horses were imported from Egypt and from all other countries.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때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있었던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일들은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나단의</a:t>
            </a:r>
            <a:r>
              <a:rPr dirty="0"/>
              <a:t> </a:t>
            </a:r>
            <a:r>
              <a:rPr dirty="0" err="1"/>
              <a:t>기록과</a:t>
            </a:r>
            <a:r>
              <a:rPr dirty="0"/>
              <a:t> </a:t>
            </a:r>
            <a:r>
              <a:rPr dirty="0" err="1"/>
              <a:t>실로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아히야의</a:t>
            </a:r>
            <a:r>
              <a:rPr dirty="0"/>
              <a:t> </a:t>
            </a:r>
            <a:r>
              <a:rPr dirty="0" err="1"/>
              <a:t>예언서와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선견자</a:t>
            </a:r>
            <a:r>
              <a:rPr dirty="0"/>
              <a:t> </a:t>
            </a:r>
            <a:r>
              <a:rPr dirty="0" err="1"/>
              <a:t>잇도가</a:t>
            </a:r>
            <a:r>
              <a:rPr lang="en-US" dirty="0"/>
              <a:t> </a:t>
            </a:r>
            <a:r>
              <a:rPr dirty="0" err="1"/>
              <a:t>느밧의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여로보암에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적은</a:t>
            </a:r>
            <a:r>
              <a:rPr dirty="0"/>
              <a:t> </a:t>
            </a:r>
            <a:r>
              <a:rPr dirty="0" err="1"/>
              <a:t>계시의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32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the other events of Solomon's reign, from beginning to end,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they not written in the records of Nathan the prophet,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prophecy</a:t>
            </a:r>
            <a:r>
              <a:rPr lang="en-US" dirty="0"/>
              <a:t> </a:t>
            </a:r>
            <a:r>
              <a:rPr dirty="0"/>
              <a:t>of </a:t>
            </a:r>
            <a:r>
              <a:rPr dirty="0" err="1"/>
              <a:t>Ahijah</a:t>
            </a:r>
            <a:r>
              <a:rPr dirty="0"/>
              <a:t> the Shilonite and in the visions of </a:t>
            </a:r>
            <a:r>
              <a:rPr dirty="0" err="1"/>
              <a:t>Iddo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seer concerning Jeroboam son of </a:t>
            </a:r>
            <a:r>
              <a:rPr dirty="0" err="1"/>
              <a:t>Nebat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스바 여왕은 솔로몬이 지혜로움을 알았고 그가 지은 왕궁을 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47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queen of Sheba saw the wisdom of Solomon,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the palace he had built,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솔로몬은 예루살렘에서 온 이스라엘을 40년 동안 다스렸습니다.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Solomon reigned in Jerusalem over all Israel forty years.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잠들었고</a:t>
            </a:r>
            <a:r>
              <a:rPr dirty="0"/>
              <a:t> 그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묻혔습니다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르호보암이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14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rested with his fathers and was buried in the city of David his </a:t>
            </a:r>
            <a:r>
              <a:t>father.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Rehoboam his son succeeded him as 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 </a:t>
            </a:r>
            <a:r>
              <a:rPr dirty="0" err="1"/>
              <a:t>식탁의</a:t>
            </a:r>
            <a:r>
              <a:rPr dirty="0"/>
              <a:t> </a:t>
            </a:r>
            <a:r>
              <a:rPr dirty="0" err="1"/>
              <a:t>음식과</a:t>
            </a:r>
            <a:r>
              <a:rPr dirty="0"/>
              <a:t> </a:t>
            </a:r>
            <a:r>
              <a:rPr dirty="0" err="1"/>
              <a:t>신하들의</a:t>
            </a:r>
            <a:r>
              <a:rPr dirty="0"/>
              <a:t> </a:t>
            </a:r>
            <a:r>
              <a:rPr dirty="0" err="1"/>
              <a:t>자리와</a:t>
            </a:r>
            <a:r>
              <a:rPr dirty="0"/>
              <a:t> </a:t>
            </a:r>
            <a:r>
              <a:rPr dirty="0" err="1"/>
              <a:t>종들이</a:t>
            </a:r>
            <a:r>
              <a:rPr dirty="0"/>
              <a:t> </a:t>
            </a:r>
            <a:r>
              <a:rPr dirty="0" err="1"/>
              <a:t>일하는</a:t>
            </a:r>
            <a:r>
              <a:rPr dirty="0"/>
              <a:t> </a:t>
            </a:r>
            <a:r>
              <a:rPr dirty="0" err="1"/>
              <a:t>모습과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옷과</a:t>
            </a:r>
            <a:r>
              <a:rPr dirty="0"/>
              <a:t> 그 </a:t>
            </a:r>
            <a:r>
              <a:rPr dirty="0" err="1"/>
              <a:t>술잔을</a:t>
            </a:r>
            <a:r>
              <a:rPr dirty="0"/>
              <a:t> </a:t>
            </a:r>
            <a:r>
              <a:rPr dirty="0" err="1"/>
              <a:t>시중드는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옷과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올라가는</a:t>
            </a:r>
            <a:r>
              <a:rPr dirty="0"/>
              <a:t> </a:t>
            </a:r>
            <a:r>
              <a:rPr dirty="0" err="1"/>
              <a:t>계단을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놀랐습니다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39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food on his table, the seating of his officials, the attending servants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their robes, the cupbearers in their robes and the burnt offerings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at the temple of the LORD, she was overwhelmed.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03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여왕이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나라에서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일과</a:t>
            </a:r>
            <a:r>
              <a:rPr lang="en-US"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지혜에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소문이</a:t>
            </a:r>
            <a:r>
              <a:rPr dirty="0"/>
              <a:t> </a:t>
            </a:r>
            <a:r>
              <a:rPr dirty="0" err="1"/>
              <a:t>사실이었습니다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27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said to the king, "The report I heard in my own country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your achievements and your wisdom is true.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내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않고는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믿을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지혜의</a:t>
            </a:r>
            <a:r>
              <a:rPr dirty="0"/>
              <a:t> </a:t>
            </a:r>
            <a:r>
              <a:rPr dirty="0" err="1"/>
              <a:t>절반도</a:t>
            </a:r>
            <a:r>
              <a:rPr dirty="0"/>
              <a:t> 못 </a:t>
            </a:r>
            <a:r>
              <a:rPr dirty="0" err="1"/>
              <a:t>되는군요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소문보다</a:t>
            </a:r>
            <a:r>
              <a:rPr dirty="0"/>
              <a:t> </a:t>
            </a:r>
            <a:r>
              <a:rPr dirty="0" err="1"/>
              <a:t>훨씬</a:t>
            </a:r>
            <a:r>
              <a:rPr dirty="0"/>
              <a:t> 더 </a:t>
            </a:r>
            <a:r>
              <a:rPr dirty="0" err="1"/>
              <a:t>뛰어납니다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91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did not believe what they said until I came and saw with my own eyes.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Indeed, not even half the greatness of your wisdom was told me;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far exceeded the report I heard.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참 </a:t>
            </a:r>
            <a:r>
              <a:rPr dirty="0" err="1"/>
              <a:t>행복하겠습니다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계속</a:t>
            </a:r>
            <a:r>
              <a:rPr dirty="0"/>
              <a:t> 왕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그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들을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신하들은</a:t>
            </a:r>
            <a:r>
              <a:rPr dirty="0"/>
              <a:t> 참 </a:t>
            </a:r>
            <a:r>
              <a:rPr dirty="0" err="1"/>
              <a:t>행복하겠습니다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47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happy your men must be! How happy your officials,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continually stand before you and hear your wisdom!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찬양합니다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기뻐해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위해</a:t>
            </a:r>
            <a:r>
              <a:rPr lang="en-US"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왕좌에</a:t>
            </a:r>
            <a:r>
              <a:rPr dirty="0"/>
              <a:t> </a:t>
            </a:r>
            <a:r>
              <a:rPr dirty="0" err="1"/>
              <a:t>앉히셨으니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사랑하시고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하시려고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삼아</a:t>
            </a:r>
            <a:r>
              <a:rPr dirty="0"/>
              <a:t> </a:t>
            </a:r>
            <a:r>
              <a:rPr dirty="0" err="1"/>
              <a:t>공평과</a:t>
            </a:r>
            <a:r>
              <a:rPr dirty="0"/>
              <a:t> </a:t>
            </a:r>
            <a:r>
              <a:rPr dirty="0" err="1"/>
              <a:t>의로</a:t>
            </a:r>
            <a:r>
              <a:rPr dirty="0"/>
              <a:t> </a:t>
            </a:r>
            <a:r>
              <a:rPr dirty="0" err="1"/>
              <a:t>다스리게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6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be to the LORD your God, who has delighted in you and placed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his throne as king to rule for the LORD your God.</a:t>
            </a:r>
            <a:r>
              <a:rPr lang="en-US" dirty="0"/>
              <a:t> </a:t>
            </a:r>
            <a:r>
              <a:rPr dirty="0"/>
              <a:t>Because of the love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your God for Israel and his desire</a:t>
            </a:r>
            <a:r>
              <a:rPr lang="en-US" dirty="0"/>
              <a:t> </a:t>
            </a:r>
            <a:r>
              <a:rPr dirty="0"/>
              <a:t>to uphold them forever, he has made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king over them,</a:t>
            </a:r>
            <a:r>
              <a:rPr lang="en-US" dirty="0"/>
              <a:t> </a:t>
            </a:r>
            <a:r>
              <a:rPr dirty="0"/>
              <a:t>to maintain justice and righteousness."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344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여왕은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금 120달란트와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향료와</a:t>
            </a:r>
            <a:r>
              <a:rPr dirty="0"/>
              <a:t> </a:t>
            </a:r>
            <a:r>
              <a:rPr dirty="0" err="1"/>
              <a:t>보석들을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스바</a:t>
            </a:r>
            <a:r>
              <a:rPr dirty="0"/>
              <a:t> </a:t>
            </a:r>
            <a:r>
              <a:rPr dirty="0" err="1"/>
              <a:t>여왕이</a:t>
            </a:r>
            <a:r>
              <a:rPr dirty="0"/>
              <a:t> </a:t>
            </a: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준 </a:t>
            </a:r>
            <a:r>
              <a:rPr dirty="0" err="1"/>
              <a:t>향료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38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she gave the king 120 talents of gold, large quantities of spices,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precious stones. There had never been such spices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those the queen</a:t>
            </a:r>
            <a:r>
              <a:rPr lang="en-US" dirty="0"/>
              <a:t> </a:t>
            </a:r>
            <a:r>
              <a:rPr dirty="0"/>
              <a:t>of Sheba gave to King Solomon.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1778</Words>
  <Application>Microsoft Office PowerPoint</Application>
  <PresentationFormat>와이드스크린</PresentationFormat>
  <Paragraphs>179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131</cp:revision>
  <dcterms:created xsi:type="dcterms:W3CDTF">2019-02-17T10:11:46Z</dcterms:created>
  <dcterms:modified xsi:type="dcterms:W3CDTF">2022-09-14T06:50:15Z</dcterms:modified>
</cp:coreProperties>
</file>