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예레미야의</a:t>
            </a:r>
            <a:r>
              <a:rPr dirty="0"/>
              <a:t>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이루기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페르시아</a:t>
            </a:r>
            <a:r>
              <a:rPr dirty="0"/>
              <a:t> 왕 </a:t>
            </a:r>
            <a:r>
              <a:rPr dirty="0" err="1"/>
              <a:t>고레스</a:t>
            </a:r>
            <a:r>
              <a:rPr dirty="0"/>
              <a:t> 1년에 </a:t>
            </a:r>
            <a:r>
              <a:rPr dirty="0" err="1"/>
              <a:t>페르시아</a:t>
            </a:r>
            <a:r>
              <a:rPr dirty="0"/>
              <a:t> 왕 </a:t>
            </a:r>
            <a:r>
              <a:rPr dirty="0" err="1"/>
              <a:t>고레스의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감동시키셔서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온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칙령을</a:t>
            </a:r>
            <a:r>
              <a:rPr dirty="0"/>
              <a:t> </a:t>
            </a:r>
            <a:r>
              <a:rPr dirty="0" err="1"/>
              <a:t>공포하고</a:t>
            </a:r>
            <a:r>
              <a:rPr dirty="0"/>
              <a:t> </a:t>
            </a:r>
            <a:r>
              <a:rPr dirty="0" err="1"/>
              <a:t>공문을</a:t>
            </a:r>
            <a:r>
              <a:rPr dirty="0"/>
              <a:t> </a:t>
            </a:r>
            <a:r>
              <a:rPr dirty="0" err="1"/>
              <a:t>보내게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15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first year of Cyrus king of Persia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order to fulfill the word of the LORD spoken by Jeremiah,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moved the heart of Cyrus king of Persia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make a proclamation throughout his realm and to put it in writing: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금대접 30개, 그 다음은 은대접 410개, 다른 그릇들 1,000개로,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gold bowls 30 matching silver bowls 410 other articles 1,000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60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다 </a:t>
            </a:r>
            <a:r>
              <a:rPr dirty="0" err="1"/>
              <a:t>합해</a:t>
            </a:r>
            <a:r>
              <a:rPr dirty="0"/>
              <a:t> </a:t>
            </a:r>
            <a:r>
              <a:rPr dirty="0" err="1"/>
              <a:t>금그릇</a:t>
            </a:r>
            <a:r>
              <a:rPr dirty="0"/>
              <a:t>, </a:t>
            </a:r>
            <a:r>
              <a:rPr dirty="0" err="1"/>
              <a:t>은그릇이</a:t>
            </a:r>
            <a:r>
              <a:rPr dirty="0"/>
              <a:t> 5,400개나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잡혀갔던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바벨론에서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올라갈</a:t>
            </a:r>
            <a:r>
              <a:rPr dirty="0"/>
              <a:t> 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세스바살이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가져갔습니다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94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all, there were 5,400 articles of gold and of silver.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Sheshbazzar</a:t>
            </a:r>
            <a:r>
              <a:rPr dirty="0"/>
              <a:t> brought all these along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exiles came up from Babylon to Jerusalem.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페르시아</a:t>
            </a:r>
            <a:r>
              <a:rPr dirty="0"/>
              <a:t> 왕 </a:t>
            </a:r>
            <a:r>
              <a:rPr dirty="0" err="1"/>
              <a:t>고레스가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온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주셨고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임무를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39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Cyrus king of Persia says: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LORD, the God of heaven, has given me all the kingdoms of the earth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has appointed me to build a temple for him at Jerusalem in Judah.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8494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누구냐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함께하시기를</a:t>
            </a:r>
            <a:r>
              <a:rPr dirty="0"/>
              <a:t> </a:t>
            </a:r>
            <a:r>
              <a:rPr dirty="0" err="1"/>
              <a:t>바라노니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올라가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지으라</a:t>
            </a:r>
            <a:r>
              <a:rPr dirty="0"/>
              <a:t>.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하나님이시다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08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of his people among you -- may his God be with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let him go up to Jerusalem in Judah</a:t>
            </a:r>
            <a:r>
              <a:rPr lang="en-US" altLang="ko-KR" dirty="0"/>
              <a:t> </a:t>
            </a:r>
            <a:r>
              <a:rPr dirty="0"/>
              <a:t>and build the temple of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Israel, the God who is in Jerusalem.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875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</a:t>
            </a:r>
            <a:r>
              <a:rPr dirty="0"/>
              <a:t> 온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살든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지역의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금은과</a:t>
            </a:r>
            <a:r>
              <a:rPr dirty="0"/>
              <a:t> </a:t>
            </a:r>
            <a:r>
              <a:rPr dirty="0" err="1"/>
              <a:t>물품과</a:t>
            </a:r>
            <a:r>
              <a:rPr dirty="0"/>
              <a:t> </a:t>
            </a:r>
            <a:r>
              <a:rPr dirty="0" err="1"/>
              <a:t>가축으로</a:t>
            </a:r>
            <a:r>
              <a:rPr dirty="0"/>
              <a:t> </a:t>
            </a:r>
            <a:r>
              <a:rPr dirty="0" err="1"/>
              <a:t>도와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헌금을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0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people of any place where survivors may now be living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to provide him with silver and gold, with goods and livestock,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freewill offerings for the temple of God in Jerusalem.'"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가문의</a:t>
            </a:r>
            <a:r>
              <a:rPr dirty="0"/>
              <a:t> </a:t>
            </a:r>
            <a:r>
              <a:rPr dirty="0" err="1"/>
              <a:t>우두머리와</a:t>
            </a:r>
            <a:r>
              <a:rPr dirty="0"/>
              <a:t> </a:t>
            </a:r>
            <a:r>
              <a:rPr dirty="0" err="1"/>
              <a:t>제사장과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움직이신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일어나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지으려고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61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family heads of Judah and Benjamin, and the priests and Levites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everyone whose heart God had moved -- prepared to go up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build the house of the LORD in Jerusalem.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금은과</a:t>
            </a:r>
            <a:r>
              <a:rPr dirty="0"/>
              <a:t> </a:t>
            </a:r>
            <a:r>
              <a:rPr dirty="0" err="1"/>
              <a:t>물품과</a:t>
            </a:r>
            <a:r>
              <a:rPr dirty="0"/>
              <a:t> </a:t>
            </a:r>
            <a:r>
              <a:rPr dirty="0" err="1"/>
              <a:t>가축과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선물로</a:t>
            </a:r>
            <a:r>
              <a:rPr dirty="0"/>
              <a:t> </a:t>
            </a:r>
            <a:r>
              <a:rPr dirty="0" err="1"/>
              <a:t>도와주었고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예물도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내주었습니다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2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their neighbors assisted them with articles of silver and gold,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goods and livestock, and with valuable gifts,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addition to all the freewill offerings.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더구나</a:t>
            </a:r>
            <a:r>
              <a:rPr dirty="0"/>
              <a:t> </a:t>
            </a:r>
            <a:r>
              <a:rPr dirty="0" err="1"/>
              <a:t>고레스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가져와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신전에</a:t>
            </a:r>
            <a:r>
              <a:rPr dirty="0"/>
              <a:t> </a:t>
            </a:r>
            <a:r>
              <a:rPr dirty="0" err="1"/>
              <a:t>들여놓았던</a:t>
            </a:r>
            <a:r>
              <a:rPr lang="en-US" altLang="ko-KR"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기물을</a:t>
            </a:r>
            <a:r>
              <a:rPr dirty="0"/>
              <a:t> </a:t>
            </a:r>
            <a:r>
              <a:rPr dirty="0" err="1"/>
              <a:t>꺼냈습니다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84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Moreover, King Cyrus brought out the articles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belonging to the temple of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Nebuchadnezzar had carried away from Jerusalem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had placed in the temple of his god.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페르시아</a:t>
            </a:r>
            <a:r>
              <a:rPr dirty="0"/>
              <a:t> 왕 </a:t>
            </a:r>
            <a:r>
              <a:rPr dirty="0" err="1"/>
              <a:t>고레스는</a:t>
            </a:r>
            <a:r>
              <a:rPr dirty="0"/>
              <a:t> </a:t>
            </a:r>
            <a:r>
              <a:rPr dirty="0" err="1"/>
              <a:t>재무관</a:t>
            </a:r>
            <a:r>
              <a:rPr dirty="0"/>
              <a:t> </a:t>
            </a:r>
            <a:r>
              <a:rPr dirty="0" err="1"/>
              <a:t>미드르닷의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했으며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미드르닷은</a:t>
            </a:r>
            <a:r>
              <a:rPr dirty="0"/>
              <a:t> 그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세어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총독</a:t>
            </a:r>
            <a:r>
              <a:rPr dirty="0"/>
              <a:t> </a:t>
            </a:r>
            <a:r>
              <a:rPr dirty="0" err="1"/>
              <a:t>세스바살에게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94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Cyrus king of Persia had them brought by </a:t>
            </a:r>
            <a:r>
              <a:rPr dirty="0" err="1"/>
              <a:t>Mithredath</a:t>
            </a:r>
            <a:r>
              <a:rPr dirty="0"/>
              <a:t> the treasurer,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counted them out to </a:t>
            </a:r>
            <a:r>
              <a:rPr dirty="0" err="1"/>
              <a:t>Sheshbazzar</a:t>
            </a:r>
            <a:r>
              <a:rPr dirty="0"/>
              <a:t> the prince of Judah.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 목록은 금쟁반 30개, 은쟁반 1,000개, 칼 29개,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was the inventory: gold dishes 30 silver dishes 1,000 silver pans 29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649</Words>
  <Application>Microsoft Office PowerPoint</Application>
  <PresentationFormat>와이드스크린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2022-09-07T02:48:25Z</dcterms:modified>
</cp:coreProperties>
</file>