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에스라가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집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엎드러져</a:t>
            </a:r>
            <a:r>
              <a:rPr dirty="0"/>
              <a:t> </a:t>
            </a:r>
            <a:r>
              <a:rPr dirty="0" err="1"/>
              <a:t>울며</a:t>
            </a:r>
            <a:r>
              <a:rPr dirty="0"/>
              <a:t> </a:t>
            </a:r>
            <a:r>
              <a:rPr dirty="0" err="1"/>
              <a:t>기도하고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고백할</a:t>
            </a:r>
            <a:r>
              <a:rPr dirty="0"/>
              <a:t> 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남녀</a:t>
            </a:r>
            <a:r>
              <a:rPr dirty="0"/>
              <a:t> </a:t>
            </a:r>
            <a:r>
              <a:rPr dirty="0" err="1"/>
              <a:t>어린아이</a:t>
            </a:r>
            <a:r>
              <a:rPr dirty="0"/>
              <a:t> 할 것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무리를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모여들어</a:t>
            </a:r>
            <a:r>
              <a:rPr dirty="0"/>
              <a:t> </a:t>
            </a:r>
            <a:r>
              <a:rPr dirty="0" err="1"/>
              <a:t>통곡했습니다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422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Ezra was praying and confessing,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weeping and throwing himself down before the house of God,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large crowd</a:t>
            </a:r>
            <a:r>
              <a:rPr lang="en-US" altLang="ko-KR" dirty="0"/>
              <a:t> </a:t>
            </a:r>
            <a:r>
              <a:rPr dirty="0"/>
              <a:t>of Israelites -- men, women and children </a:t>
            </a:r>
            <a:r>
              <a:rPr lang="en-US" altLang="ko-KR" dirty="0"/>
              <a:t>--</a:t>
            </a:r>
            <a:r>
              <a:rPr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gathered around him.</a:t>
            </a:r>
            <a:r>
              <a:rPr lang="en-US" altLang="ko-KR" dirty="0"/>
              <a:t> </a:t>
            </a:r>
            <a:r>
              <a:rPr dirty="0"/>
              <a:t>They too wept bitterly.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808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에스라가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지었습니다</a:t>
            </a:r>
            <a:r>
              <a:rPr dirty="0"/>
              <a:t>.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여자와</a:t>
            </a:r>
            <a:r>
              <a:rPr dirty="0"/>
              <a:t> </a:t>
            </a:r>
            <a:r>
              <a:rPr dirty="0" err="1"/>
              <a:t>결혼함으로써</a:t>
            </a:r>
            <a:r>
              <a:rPr dirty="0"/>
              <a:t> </a:t>
            </a:r>
            <a:r>
              <a:rPr dirty="0" err="1"/>
              <a:t>이스라엘에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더했습니다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83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Ezra the priest stood up and said to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have been unfaithful;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married foreign women,</a:t>
            </a:r>
            <a:r>
              <a:rPr lang="en-US" altLang="ko-KR" dirty="0"/>
              <a:t> </a:t>
            </a:r>
            <a:r>
              <a:rPr dirty="0"/>
              <a:t>adding to Israel's guilt.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66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고백하고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기뻐하시는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민족과</a:t>
            </a:r>
            <a:r>
              <a:rPr dirty="0"/>
              <a:t> </a:t>
            </a:r>
            <a:r>
              <a:rPr dirty="0" err="1"/>
              <a:t>관계를</a:t>
            </a:r>
            <a:r>
              <a:rPr dirty="0"/>
              <a:t> </a:t>
            </a:r>
            <a:r>
              <a:rPr dirty="0" err="1"/>
              <a:t>끊고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아내와도</a:t>
            </a:r>
            <a:r>
              <a:rPr dirty="0"/>
              <a:t> </a:t>
            </a:r>
            <a:r>
              <a:rPr dirty="0" err="1"/>
              <a:t>관계를</a:t>
            </a:r>
            <a:r>
              <a:rPr dirty="0"/>
              <a:t> </a:t>
            </a:r>
            <a:r>
              <a:rPr dirty="0" err="1"/>
              <a:t>끊으십시오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162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make confession to the LORD, the God of your fathers, and do his will.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Separate yourselves from the peoples around you and from your foreign wives."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592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온 </a:t>
            </a:r>
            <a:r>
              <a:rPr dirty="0" err="1"/>
              <a:t>회중이</a:t>
            </a:r>
            <a:r>
              <a:rPr dirty="0"/>
              <a:t> 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옳습니다</a:t>
            </a:r>
            <a:r>
              <a:rPr dirty="0"/>
              <a:t>!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말씀하신대로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266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whole assembly responded with a loud voice: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right! We must do as you say.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지금은</a:t>
            </a:r>
            <a:r>
              <a:rPr dirty="0"/>
              <a:t> </a:t>
            </a:r>
            <a:r>
              <a:rPr dirty="0" err="1"/>
              <a:t>비가</a:t>
            </a:r>
            <a:r>
              <a:rPr dirty="0"/>
              <a:t> </a:t>
            </a:r>
            <a:r>
              <a:rPr dirty="0" err="1"/>
              <a:t>내리는</a:t>
            </a:r>
            <a:r>
              <a:rPr dirty="0"/>
              <a:t> </a:t>
            </a:r>
            <a:r>
              <a:rPr dirty="0" err="1"/>
              <a:t>계절이므로</a:t>
            </a:r>
            <a:r>
              <a:rPr lang="en-US" altLang="ko-KR"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밖에</a:t>
            </a:r>
            <a:r>
              <a:rPr dirty="0"/>
              <a:t> 서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게다가</a:t>
            </a:r>
            <a:r>
              <a:rPr dirty="0"/>
              <a:t> 이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하루</a:t>
            </a:r>
            <a:r>
              <a:rPr dirty="0"/>
              <a:t> </a:t>
            </a:r>
            <a:r>
              <a:rPr dirty="0" err="1"/>
              <a:t>이틀에</a:t>
            </a:r>
            <a:r>
              <a:rPr dirty="0"/>
              <a:t> </a:t>
            </a:r>
            <a:r>
              <a:rPr dirty="0" err="1"/>
              <a:t>해결될</a:t>
            </a:r>
            <a:r>
              <a:rPr dirty="0"/>
              <a:t> </a:t>
            </a:r>
            <a:r>
              <a:rPr dirty="0" err="1"/>
              <a:t>문제가</a:t>
            </a:r>
            <a:r>
              <a:rPr dirty="0"/>
              <a:t> </a:t>
            </a:r>
            <a:r>
              <a:rPr dirty="0" err="1"/>
              <a:t>아닙니다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일로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많기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06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there are many people here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is the rainy season;</a:t>
            </a:r>
            <a:r>
              <a:rPr lang="en-US" altLang="ko-KR" dirty="0"/>
              <a:t> </a:t>
            </a:r>
            <a:r>
              <a:rPr dirty="0"/>
              <a:t>so we cannot stand outside.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Besides, this matter cannot be taken care of in a day or two,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we have sinned greatly in this thing.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8396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온 </a:t>
            </a:r>
            <a:r>
              <a:rPr dirty="0" err="1"/>
              <a:t>회중을</a:t>
            </a:r>
            <a:r>
              <a:rPr dirty="0"/>
              <a:t> </a:t>
            </a:r>
            <a:r>
              <a:rPr dirty="0" err="1"/>
              <a:t>대표해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관리들을</a:t>
            </a:r>
            <a:r>
              <a:rPr dirty="0"/>
              <a:t> </a:t>
            </a:r>
            <a:r>
              <a:rPr dirty="0" err="1"/>
              <a:t>세우고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여자와</a:t>
            </a:r>
            <a:r>
              <a:rPr dirty="0"/>
              <a:t> </a:t>
            </a:r>
            <a:r>
              <a:rPr dirty="0" err="1"/>
              <a:t>결혼한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모두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각 </a:t>
            </a:r>
            <a:r>
              <a:rPr dirty="0" err="1"/>
              <a:t>마을의</a:t>
            </a:r>
            <a:r>
              <a:rPr dirty="0"/>
              <a:t> </a:t>
            </a:r>
            <a:r>
              <a:rPr dirty="0" err="1"/>
              <a:t>장로와</a:t>
            </a:r>
            <a:r>
              <a:rPr dirty="0"/>
              <a:t> </a:t>
            </a:r>
            <a:r>
              <a:rPr dirty="0" err="1"/>
              <a:t>재판장과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시간에</a:t>
            </a:r>
            <a:r>
              <a:rPr dirty="0"/>
              <a:t> </a:t>
            </a:r>
            <a:r>
              <a:rPr dirty="0" err="1"/>
              <a:t>오도록</a:t>
            </a:r>
            <a:r>
              <a:rPr dirty="0"/>
              <a:t> 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문제에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불같은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우리에게서</a:t>
            </a:r>
            <a:r>
              <a:rPr dirty="0"/>
              <a:t> </a:t>
            </a:r>
            <a:r>
              <a:rPr dirty="0" err="1"/>
              <a:t>떠나가게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80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our officials act for the whole assembly.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let everyone in our towns who has married a foreign woman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come at a set time, along with the elders and judges of each town,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the fierce anger of our God in this matter is turned away from us."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이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반대한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아사헬의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요나단과</a:t>
            </a:r>
            <a:r>
              <a:rPr dirty="0"/>
              <a:t> </a:t>
            </a:r>
            <a:r>
              <a:rPr dirty="0" err="1"/>
              <a:t>디과의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야스야였고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이들에게</a:t>
            </a:r>
            <a:r>
              <a:rPr dirty="0"/>
              <a:t> </a:t>
            </a:r>
            <a:r>
              <a:rPr dirty="0" err="1"/>
              <a:t>동조한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므술람과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삽브대뿐이었습니다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670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Only Jonathan son of Asahel and </a:t>
            </a:r>
            <a:r>
              <a:rPr dirty="0" err="1"/>
              <a:t>Jahzeiah</a:t>
            </a:r>
            <a:r>
              <a:rPr dirty="0"/>
              <a:t> son of Tikvah,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supported by </a:t>
            </a:r>
            <a:r>
              <a:rPr dirty="0" err="1"/>
              <a:t>Meshullam</a:t>
            </a:r>
            <a:r>
              <a:rPr dirty="0"/>
              <a:t> and </a:t>
            </a:r>
            <a:r>
              <a:rPr dirty="0" err="1"/>
              <a:t>Shabbethai</a:t>
            </a:r>
            <a:r>
              <a:rPr dirty="0"/>
              <a:t> the Levite, opposed this.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잡혀갔다</a:t>
            </a:r>
            <a:r>
              <a:rPr dirty="0"/>
              <a:t> </a:t>
            </a:r>
            <a:r>
              <a:rPr dirty="0" err="1"/>
              <a:t>돌아온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에스라의</a:t>
            </a:r>
            <a:r>
              <a:rPr dirty="0"/>
              <a:t> </a:t>
            </a:r>
            <a:r>
              <a:rPr dirty="0" err="1"/>
              <a:t>의견을</a:t>
            </a:r>
            <a:r>
              <a:rPr dirty="0"/>
              <a:t> </a:t>
            </a:r>
            <a:r>
              <a:rPr dirty="0" err="1"/>
              <a:t>지지했습니다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에스라는</a:t>
            </a:r>
            <a:r>
              <a:rPr dirty="0"/>
              <a:t> 각 </a:t>
            </a:r>
            <a:r>
              <a:rPr dirty="0" err="1"/>
              <a:t>가문에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이름별로</a:t>
            </a:r>
            <a:r>
              <a:rPr dirty="0"/>
              <a:t> </a:t>
            </a:r>
            <a:r>
              <a:rPr dirty="0" err="1"/>
              <a:t>몇몇</a:t>
            </a:r>
            <a:r>
              <a:rPr dirty="0"/>
              <a:t> </a:t>
            </a:r>
            <a:r>
              <a:rPr dirty="0" err="1"/>
              <a:t>우두머리를</a:t>
            </a:r>
            <a:r>
              <a:rPr dirty="0"/>
              <a:t> </a:t>
            </a:r>
            <a:r>
              <a:rPr dirty="0" err="1"/>
              <a:t>따로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열째</a:t>
            </a:r>
            <a:r>
              <a:rPr dirty="0"/>
              <a:t> 달 1일에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사례들을</a:t>
            </a:r>
            <a:r>
              <a:rPr dirty="0"/>
              <a:t> </a:t>
            </a:r>
            <a:r>
              <a:rPr dirty="0" err="1"/>
              <a:t>조사했습니다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57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exiles did as was proposed.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Ezra the priest selected men who were family heads,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from each family division, and all of them designated by name.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first day of the tenth month they sat down to investigate the cases,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여자와</a:t>
            </a:r>
            <a:r>
              <a:rPr dirty="0"/>
              <a:t> </a:t>
            </a:r>
            <a:r>
              <a:rPr dirty="0" err="1"/>
              <a:t>결혼한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조사한</a:t>
            </a:r>
            <a:r>
              <a:rPr dirty="0"/>
              <a:t> 그 </a:t>
            </a:r>
            <a:r>
              <a:rPr dirty="0" err="1"/>
              <a:t>일은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다음</a:t>
            </a:r>
            <a:r>
              <a:rPr dirty="0"/>
              <a:t> 해 </a:t>
            </a:r>
            <a:r>
              <a:rPr dirty="0" err="1"/>
              <a:t>첫째</a:t>
            </a:r>
            <a:r>
              <a:rPr dirty="0"/>
              <a:t> 달 1일에 </a:t>
            </a:r>
            <a:r>
              <a:rPr dirty="0" err="1"/>
              <a:t>끝났습니다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230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by the first day of the first month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finished dealing with all the men who had married foreign women.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여자와</a:t>
            </a:r>
            <a:r>
              <a:rPr dirty="0"/>
              <a:t> </a:t>
            </a:r>
            <a:r>
              <a:rPr dirty="0" err="1"/>
              <a:t>결혼한</a:t>
            </a:r>
            <a:r>
              <a:rPr dirty="0"/>
              <a:t> </a:t>
            </a:r>
            <a:r>
              <a:rPr dirty="0" err="1"/>
              <a:t>사람들입니다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요사닥의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예수아와</a:t>
            </a:r>
            <a:r>
              <a:rPr dirty="0"/>
              <a:t> 그 </a:t>
            </a:r>
            <a:r>
              <a:rPr dirty="0" err="1"/>
              <a:t>형제들의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마아세야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엘리에셀</a:t>
            </a:r>
            <a:r>
              <a:rPr dirty="0"/>
              <a:t>, </a:t>
            </a:r>
            <a:r>
              <a:rPr dirty="0" err="1"/>
              <a:t>야립</a:t>
            </a:r>
            <a:r>
              <a:rPr dirty="0"/>
              <a:t>, </a:t>
            </a:r>
            <a:r>
              <a:rPr dirty="0" err="1"/>
              <a:t>그달랴가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03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Among the descendants of the priests,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following had married foreign women: From the descendants of </a:t>
            </a:r>
            <a:r>
              <a:rPr dirty="0" err="1"/>
              <a:t>Jeshua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son of </a:t>
            </a:r>
            <a:r>
              <a:rPr dirty="0" err="1"/>
              <a:t>Jozadak</a:t>
            </a:r>
            <a:r>
              <a:rPr dirty="0"/>
              <a:t>, and his brothers: </a:t>
            </a:r>
            <a:r>
              <a:rPr dirty="0" err="1"/>
              <a:t>Maaseiah</a:t>
            </a:r>
            <a:r>
              <a:rPr dirty="0"/>
              <a:t>, Eliezer, </a:t>
            </a:r>
            <a:r>
              <a:rPr dirty="0" err="1"/>
              <a:t>Jarib</a:t>
            </a:r>
            <a:r>
              <a:rPr dirty="0"/>
              <a:t> and Gedaliah.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들어서</a:t>
            </a:r>
            <a:r>
              <a:rPr dirty="0"/>
              <a:t> </a:t>
            </a:r>
            <a:r>
              <a:rPr dirty="0" err="1"/>
              <a:t>아내를</a:t>
            </a:r>
            <a:r>
              <a:rPr dirty="0"/>
              <a:t> </a:t>
            </a:r>
            <a:r>
              <a:rPr dirty="0" err="1"/>
              <a:t>내보내기로</a:t>
            </a:r>
            <a:r>
              <a:rPr dirty="0"/>
              <a:t> </a:t>
            </a:r>
            <a:r>
              <a:rPr dirty="0" err="1"/>
              <a:t>서약하고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양 떼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한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속건제로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201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(They all gave their hands in pledge to put away their wives,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 their guilt they each presented a ram from the flock as a guilt offering.)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엘람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하나인</a:t>
            </a:r>
            <a:r>
              <a:rPr dirty="0"/>
              <a:t> </a:t>
            </a:r>
            <a:r>
              <a:rPr dirty="0" err="1"/>
              <a:t>여히엘의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스가냐가</a:t>
            </a:r>
            <a:r>
              <a:rPr dirty="0"/>
              <a:t> </a:t>
            </a:r>
            <a:r>
              <a:rPr dirty="0" err="1"/>
              <a:t>에스라에게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이 땅 </a:t>
            </a:r>
            <a:r>
              <a:rPr dirty="0" err="1"/>
              <a:t>민족의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여자와</a:t>
            </a:r>
            <a:r>
              <a:rPr dirty="0"/>
              <a:t> </a:t>
            </a:r>
            <a:r>
              <a:rPr dirty="0" err="1"/>
              <a:t>결혼해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일에도</a:t>
            </a:r>
            <a:r>
              <a:rPr dirty="0"/>
              <a:t> </a:t>
            </a:r>
            <a:r>
              <a:rPr dirty="0" err="1"/>
              <a:t>불구하고</a:t>
            </a:r>
            <a:r>
              <a:rPr dirty="0"/>
              <a:t> </a:t>
            </a:r>
            <a:r>
              <a:rPr dirty="0" err="1"/>
              <a:t>이스라엘에게는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소망이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2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</a:t>
            </a:r>
            <a:r>
              <a:rPr dirty="0" err="1"/>
              <a:t>Shecaniah</a:t>
            </a:r>
            <a:r>
              <a:rPr dirty="0"/>
              <a:t> son of </a:t>
            </a:r>
            <a:r>
              <a:rPr dirty="0" err="1"/>
              <a:t>Jehiel</a:t>
            </a:r>
            <a:r>
              <a:rPr dirty="0"/>
              <a:t>, one of the descendants of Elam,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said to Ezra,</a:t>
            </a:r>
            <a:r>
              <a:rPr lang="en-US" altLang="ko-KR" dirty="0"/>
              <a:t> </a:t>
            </a:r>
            <a:r>
              <a:rPr dirty="0"/>
              <a:t>"We have been unfaithful to our God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marrying foreign women</a:t>
            </a:r>
            <a:r>
              <a:rPr lang="en-US" altLang="ko-KR" dirty="0"/>
              <a:t> </a:t>
            </a:r>
            <a:r>
              <a:rPr dirty="0"/>
              <a:t>from the peoples around us.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in spite of this, there is still hope for Israel.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임멜 자손 가운데 하나니와 스바댜,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the descendants of Immer: Hanani and Zebadiah.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하림 자손 가운데 마아세야, 엘리야, 스마야, 여히엘, 웃시야,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the descendants of Harim: Maaseiah, Elijah, Shemaiah, Jehiel and Uzziah.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672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바스훌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엘료에내</a:t>
            </a:r>
            <a:r>
              <a:rPr dirty="0"/>
              <a:t>, </a:t>
            </a:r>
            <a:r>
              <a:rPr dirty="0" err="1"/>
              <a:t>마아세야</a:t>
            </a:r>
            <a:r>
              <a:rPr dirty="0"/>
              <a:t>, </a:t>
            </a:r>
            <a:r>
              <a:rPr dirty="0" err="1"/>
              <a:t>이스마엘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느다넬</a:t>
            </a:r>
            <a:r>
              <a:rPr dirty="0"/>
              <a:t>, </a:t>
            </a:r>
            <a:r>
              <a:rPr dirty="0" err="1"/>
              <a:t>요사밧</a:t>
            </a:r>
            <a:r>
              <a:rPr dirty="0"/>
              <a:t>, </a:t>
            </a:r>
            <a:r>
              <a:rPr dirty="0" err="1"/>
              <a:t>엘라사가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06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descendants of </a:t>
            </a:r>
            <a:r>
              <a:rPr dirty="0" err="1"/>
              <a:t>Pashhur</a:t>
            </a:r>
            <a:r>
              <a:rPr dirty="0"/>
              <a:t>: </a:t>
            </a:r>
            <a:r>
              <a:rPr dirty="0" err="1"/>
              <a:t>Elioenai</a:t>
            </a:r>
            <a:r>
              <a:rPr dirty="0"/>
              <a:t>, </a:t>
            </a:r>
            <a:r>
              <a:rPr dirty="0" err="1"/>
              <a:t>Maaseiah</a:t>
            </a:r>
            <a:r>
              <a:rPr dirty="0"/>
              <a:t>, Ishmael,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Nethanel</a:t>
            </a:r>
            <a:r>
              <a:rPr dirty="0"/>
              <a:t>, </a:t>
            </a:r>
            <a:r>
              <a:rPr dirty="0" err="1"/>
              <a:t>Jozabad</a:t>
            </a:r>
            <a:r>
              <a:rPr dirty="0"/>
              <a:t> and </a:t>
            </a:r>
            <a:r>
              <a:rPr dirty="0" err="1"/>
              <a:t>Elasah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281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요사밧</a:t>
            </a:r>
            <a:r>
              <a:rPr dirty="0"/>
              <a:t>, </a:t>
            </a:r>
            <a:r>
              <a:rPr dirty="0" err="1"/>
              <a:t>시므이</a:t>
            </a:r>
            <a:r>
              <a:rPr dirty="0"/>
              <a:t>, </a:t>
            </a:r>
            <a:r>
              <a:rPr dirty="0" err="1"/>
              <a:t>글리다라고도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글라야</a:t>
            </a:r>
            <a:r>
              <a:rPr dirty="0"/>
              <a:t>, </a:t>
            </a:r>
            <a:r>
              <a:rPr dirty="0" err="1"/>
              <a:t>브다히야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, </a:t>
            </a:r>
            <a:r>
              <a:rPr dirty="0" err="1"/>
              <a:t>엘리에셀이</a:t>
            </a:r>
            <a:r>
              <a:rPr dirty="0"/>
              <a:t> </a:t>
            </a:r>
            <a:r>
              <a:rPr dirty="0" err="1"/>
              <a:t>있었고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37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Among the Levites: </a:t>
            </a:r>
            <a:r>
              <a:rPr dirty="0" err="1"/>
              <a:t>Jozabad</a:t>
            </a:r>
            <a:r>
              <a:rPr dirty="0"/>
              <a:t>, Shimei, </a:t>
            </a:r>
            <a:r>
              <a:rPr dirty="0" err="1"/>
              <a:t>Kelaiah</a:t>
            </a:r>
            <a:r>
              <a:rPr dirty="0"/>
              <a:t> (that is, </a:t>
            </a:r>
            <a:r>
              <a:rPr dirty="0" err="1"/>
              <a:t>Kelita</a:t>
            </a:r>
            <a:r>
              <a:rPr dirty="0"/>
              <a:t>), </a:t>
            </a:r>
            <a:r>
              <a:rPr dirty="0" err="1"/>
              <a:t>Pethahiah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Judah and Eliezer.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노래하는 사람 가운데 엘리아십, 문지기 가운데는 살룸, 델렘, 우리가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the singers: Eliashib. From the gatekeepers: Shallum, Telem and Uri.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80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또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사람으로</a:t>
            </a:r>
            <a:r>
              <a:rPr dirty="0"/>
              <a:t> </a:t>
            </a:r>
            <a:r>
              <a:rPr dirty="0" err="1"/>
              <a:t>바로스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라먀</a:t>
            </a:r>
            <a:r>
              <a:rPr dirty="0"/>
              <a:t>, </a:t>
            </a:r>
            <a:r>
              <a:rPr dirty="0" err="1"/>
              <a:t>잇시야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말기야</a:t>
            </a:r>
            <a:r>
              <a:rPr dirty="0"/>
              <a:t>, </a:t>
            </a:r>
            <a:r>
              <a:rPr dirty="0" err="1"/>
              <a:t>미야민</a:t>
            </a:r>
            <a:r>
              <a:rPr dirty="0"/>
              <a:t>, </a:t>
            </a:r>
            <a:r>
              <a:rPr dirty="0" err="1"/>
              <a:t>엘르아살</a:t>
            </a:r>
            <a:r>
              <a:rPr dirty="0"/>
              <a:t>, </a:t>
            </a:r>
            <a:r>
              <a:rPr dirty="0" err="1"/>
              <a:t>말기야</a:t>
            </a:r>
            <a:r>
              <a:rPr dirty="0"/>
              <a:t>, </a:t>
            </a:r>
            <a:r>
              <a:rPr dirty="0" err="1"/>
              <a:t>브나야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49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among the other Israelites: From the descendants of </a:t>
            </a:r>
            <a:r>
              <a:rPr dirty="0" err="1"/>
              <a:t>Parosh</a:t>
            </a:r>
            <a:r>
              <a:rPr dirty="0"/>
              <a:t>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Ramiah</a:t>
            </a:r>
            <a:r>
              <a:rPr dirty="0"/>
              <a:t>, </a:t>
            </a:r>
            <a:r>
              <a:rPr dirty="0" err="1"/>
              <a:t>Izziah</a:t>
            </a:r>
            <a:r>
              <a:rPr dirty="0"/>
              <a:t>, </a:t>
            </a:r>
            <a:r>
              <a:rPr dirty="0" err="1"/>
              <a:t>Malkijah</a:t>
            </a:r>
            <a:r>
              <a:rPr dirty="0"/>
              <a:t>, </a:t>
            </a:r>
            <a:r>
              <a:rPr dirty="0" err="1"/>
              <a:t>Mijamin</a:t>
            </a:r>
            <a:r>
              <a:rPr dirty="0"/>
              <a:t>, Eleazar, </a:t>
            </a:r>
            <a:r>
              <a:rPr dirty="0" err="1"/>
              <a:t>Malkijah</a:t>
            </a:r>
            <a:r>
              <a:rPr dirty="0"/>
              <a:t> and </a:t>
            </a:r>
            <a:r>
              <a:rPr dirty="0" err="1"/>
              <a:t>Benaiah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엘람 자손 가운데 맛다냐, 스가랴, 여히엘, 압디, 여레못, 엘리야,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021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descendants of Elam: </a:t>
            </a:r>
            <a:r>
              <a:rPr dirty="0" err="1"/>
              <a:t>Mattaniah</a:t>
            </a:r>
            <a:r>
              <a:rPr dirty="0"/>
              <a:t>, Zechariah,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Jehiel</a:t>
            </a:r>
            <a:r>
              <a:rPr dirty="0"/>
              <a:t>, Abdi, </a:t>
            </a:r>
            <a:r>
              <a:rPr dirty="0" err="1"/>
              <a:t>Jeremoth</a:t>
            </a:r>
            <a:r>
              <a:rPr dirty="0"/>
              <a:t> and Elijah.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삿두 자손 가운데 엘료에내, 엘리아십, 맛다냐, 여레못, 사밧, 아시사,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64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descendants of </a:t>
            </a:r>
            <a:r>
              <a:rPr dirty="0" err="1"/>
              <a:t>Zattu</a:t>
            </a:r>
            <a:r>
              <a:rPr dirty="0"/>
              <a:t>: </a:t>
            </a:r>
            <a:r>
              <a:rPr dirty="0" err="1"/>
              <a:t>Elioenai</a:t>
            </a:r>
            <a:r>
              <a:rPr dirty="0"/>
              <a:t>, </a:t>
            </a:r>
            <a:r>
              <a:rPr dirty="0" err="1"/>
              <a:t>Eliashib</a:t>
            </a:r>
            <a:r>
              <a:rPr dirty="0"/>
              <a:t>, </a:t>
            </a:r>
            <a:r>
              <a:rPr dirty="0" err="1"/>
              <a:t>Mattaniah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Jeremoth</a:t>
            </a:r>
            <a:r>
              <a:rPr dirty="0"/>
              <a:t>, Zabad and Aziza.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베배 자손 가운데 여호하난, 하나냐, 삽배, 아들래,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the descendants of Bebai: Jehohanan, Hananiah, Zabbai and Athlai.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바니 자손 가운데 므술람, 말룩, 아다야, 야숩, 스알, 여레못,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16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descendants of Bani: </a:t>
            </a:r>
            <a:r>
              <a:rPr dirty="0" err="1"/>
              <a:t>Meshullam</a:t>
            </a:r>
            <a:r>
              <a:rPr dirty="0"/>
              <a:t>, </a:t>
            </a:r>
            <a:r>
              <a:rPr dirty="0" err="1"/>
              <a:t>Malluch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Adaiah</a:t>
            </a:r>
            <a:r>
              <a:rPr dirty="0"/>
              <a:t>, </a:t>
            </a:r>
            <a:r>
              <a:rPr dirty="0" err="1"/>
              <a:t>Jashub</a:t>
            </a:r>
            <a:r>
              <a:rPr dirty="0"/>
              <a:t>, </a:t>
            </a:r>
            <a:r>
              <a:rPr dirty="0" err="1"/>
              <a:t>Sheal</a:t>
            </a:r>
            <a:r>
              <a:rPr dirty="0"/>
              <a:t> and </a:t>
            </a:r>
            <a:r>
              <a:rPr dirty="0" err="1"/>
              <a:t>Jeremoth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세워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주와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두려워하는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충고에</a:t>
            </a:r>
            <a:r>
              <a:rPr dirty="0"/>
              <a:t> </a:t>
            </a:r>
            <a:r>
              <a:rPr dirty="0" err="1"/>
              <a:t>따라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여자들과</a:t>
            </a:r>
            <a:r>
              <a:rPr dirty="0"/>
              <a:t> 그 </a:t>
            </a:r>
            <a:r>
              <a:rPr dirty="0" err="1"/>
              <a:t>자녀들을</a:t>
            </a:r>
            <a:r>
              <a:rPr dirty="0"/>
              <a:t> </a:t>
            </a:r>
            <a:r>
              <a:rPr dirty="0" err="1"/>
              <a:t>내쫓아</a:t>
            </a:r>
            <a:r>
              <a:rPr dirty="0"/>
              <a:t> </a:t>
            </a:r>
            <a:r>
              <a:rPr dirty="0" err="1"/>
              <a:t>버립시다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율법에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하도록</a:t>
            </a:r>
            <a:r>
              <a:rPr dirty="0"/>
              <a:t> </a:t>
            </a:r>
            <a:r>
              <a:rPr dirty="0" err="1"/>
              <a:t>합시다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60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let us make a covenant before our God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send away all these women and their children,</a:t>
            </a:r>
            <a:r>
              <a:rPr lang="en-US" altLang="ko-KR" dirty="0"/>
              <a:t> </a:t>
            </a:r>
            <a:r>
              <a:rPr dirty="0"/>
              <a:t>in accordance</a:t>
            </a:r>
            <a:r>
              <a:rPr lang="en-US" altLang="ko-KR" dirty="0"/>
              <a:t> </a:t>
            </a:r>
            <a:r>
              <a:rPr dirty="0"/>
              <a:t>with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counsel of my lord and of those who fear the commands of our God.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it be done according to the Law.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67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바핫모압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앗나</a:t>
            </a:r>
            <a:r>
              <a:rPr dirty="0"/>
              <a:t>, </a:t>
            </a:r>
            <a:r>
              <a:rPr dirty="0" err="1"/>
              <a:t>글랄</a:t>
            </a:r>
            <a:r>
              <a:rPr dirty="0"/>
              <a:t>, </a:t>
            </a:r>
            <a:r>
              <a:rPr dirty="0" err="1"/>
              <a:t>브나야</a:t>
            </a:r>
            <a:r>
              <a:rPr dirty="0"/>
              <a:t>, </a:t>
            </a:r>
            <a:r>
              <a:rPr dirty="0" err="1"/>
              <a:t>마아세야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맛다냐</a:t>
            </a:r>
            <a:r>
              <a:rPr dirty="0"/>
              <a:t>, </a:t>
            </a:r>
            <a:r>
              <a:rPr dirty="0" err="1"/>
              <a:t>브살렐</a:t>
            </a:r>
            <a:r>
              <a:rPr dirty="0"/>
              <a:t>, </a:t>
            </a:r>
            <a:r>
              <a:rPr dirty="0" err="1"/>
              <a:t>빈누이</a:t>
            </a:r>
            <a:r>
              <a:rPr dirty="0"/>
              <a:t>, </a:t>
            </a:r>
            <a:r>
              <a:rPr dirty="0" err="1"/>
              <a:t>므낫세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92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descendants of </a:t>
            </a:r>
            <a:r>
              <a:rPr dirty="0" err="1"/>
              <a:t>Pahath</a:t>
            </a:r>
            <a:r>
              <a:rPr dirty="0"/>
              <a:t>-Moab: </a:t>
            </a:r>
            <a:r>
              <a:rPr dirty="0" err="1"/>
              <a:t>Adna</a:t>
            </a:r>
            <a:r>
              <a:rPr dirty="0"/>
              <a:t>, </a:t>
            </a:r>
            <a:r>
              <a:rPr dirty="0" err="1"/>
              <a:t>Kelal</a:t>
            </a:r>
            <a:r>
              <a:rPr dirty="0"/>
              <a:t>, </a:t>
            </a:r>
            <a:r>
              <a:rPr dirty="0" err="1"/>
              <a:t>Benaiah</a:t>
            </a:r>
            <a:r>
              <a:rPr dirty="0"/>
              <a:t>, </a:t>
            </a:r>
            <a:r>
              <a:rPr dirty="0" err="1"/>
              <a:t>Maaseiah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Mattaniah</a:t>
            </a:r>
            <a:r>
              <a:rPr dirty="0"/>
              <a:t>, Bezalel, </a:t>
            </a:r>
            <a:r>
              <a:rPr dirty="0" err="1"/>
              <a:t>Binnui</a:t>
            </a:r>
            <a:r>
              <a:rPr dirty="0"/>
              <a:t> and Manasseh.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하림 자손 가운데 엘리에셀, 잇시야, 말기야, 스마야, 시므온,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317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descendants of Harim: Eliezer, </a:t>
            </a:r>
            <a:r>
              <a:rPr dirty="0" err="1"/>
              <a:t>Ishijah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Malkijah</a:t>
            </a:r>
            <a:r>
              <a:rPr dirty="0"/>
              <a:t>, Shemaiah, </a:t>
            </a:r>
            <a:r>
              <a:rPr dirty="0" err="1"/>
              <a:t>Shimeon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베냐민, 말룩, 스마랴,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Benjamin, Malluch and Shemariah.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하숨 자손 가운데 맛드내, 맛닷다, 사밧, 엘리벨렛, 여레매, 므낫세, 시므이,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83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descendants of </a:t>
            </a:r>
            <a:r>
              <a:rPr dirty="0" err="1"/>
              <a:t>Hashum</a:t>
            </a:r>
            <a:r>
              <a:rPr dirty="0"/>
              <a:t>: </a:t>
            </a:r>
            <a:r>
              <a:rPr dirty="0" err="1"/>
              <a:t>Mattenai</a:t>
            </a:r>
            <a:r>
              <a:rPr dirty="0"/>
              <a:t>, </a:t>
            </a:r>
            <a:r>
              <a:rPr dirty="0" err="1"/>
              <a:t>Mattattah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Zabad, </a:t>
            </a:r>
            <a:r>
              <a:rPr dirty="0" err="1"/>
              <a:t>Eliphelet</a:t>
            </a:r>
            <a:r>
              <a:rPr dirty="0"/>
              <a:t>, </a:t>
            </a:r>
            <a:r>
              <a:rPr dirty="0" err="1"/>
              <a:t>Jeremai</a:t>
            </a:r>
            <a:r>
              <a:rPr dirty="0"/>
              <a:t>, Manasseh and Shimei.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바니 자손 가운데 마아대, 아므람, 우엘,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the descendants of Bani: Maadai, Amram, Uel,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브나야, 베드야, 글루히,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Benaiah, Bedeiah, Keluhi,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와냐, 므레못, 에랴십,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Vaniah, Meremoth, Eliashib,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맛다냐, 맛드내, 야아수,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Mattaniah, Mattenai and Jaasu.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바니, 빈누이, 시므이,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the descendants of Binnui: Shimei,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셀레먀, 나단, 아다야,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Shelemiah, Nathan, Adaiah,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83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자, </a:t>
            </a:r>
            <a:r>
              <a:rPr dirty="0" err="1"/>
              <a:t>일어나십시오</a:t>
            </a:r>
            <a:r>
              <a:rPr dirty="0"/>
              <a:t>. 이 </a:t>
            </a:r>
            <a:r>
              <a:rPr dirty="0" err="1"/>
              <a:t>문제는</a:t>
            </a:r>
            <a:r>
              <a:rPr dirty="0"/>
              <a:t> </a:t>
            </a: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달렸습니다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돼 줄 </a:t>
            </a:r>
            <a:r>
              <a:rPr dirty="0" err="1"/>
              <a:t>테니</a:t>
            </a:r>
            <a:r>
              <a:rPr dirty="0"/>
              <a:t> </a:t>
            </a:r>
            <a:r>
              <a:rPr dirty="0" err="1"/>
              <a:t>용기를</a:t>
            </a:r>
            <a:r>
              <a:rPr dirty="0"/>
              <a:t> 내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281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Rise up; this matter is in your hands.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will support you,</a:t>
            </a:r>
            <a:r>
              <a:rPr lang="en-US" altLang="ko-KR" dirty="0"/>
              <a:t> </a:t>
            </a:r>
            <a:r>
              <a:rPr dirty="0"/>
              <a:t>so take courage and do it."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막나드배, 사새, 사래,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Macnadebai, Shashai, Sharai,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아사렐, 셀레먀, 스마랴,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Azarel, Shelemiah, Shemariah,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살룸, 아마랴, 요셉,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Shallum, Amariah and Joseph.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58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느보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여이엘</a:t>
            </a:r>
            <a:r>
              <a:rPr dirty="0"/>
              <a:t>, </a:t>
            </a:r>
            <a:r>
              <a:rPr dirty="0" err="1"/>
              <a:t>맛디디야</a:t>
            </a:r>
            <a:r>
              <a:rPr dirty="0"/>
              <a:t>, </a:t>
            </a:r>
            <a:r>
              <a:rPr dirty="0" err="1"/>
              <a:t>사밧</a:t>
            </a:r>
            <a:r>
              <a:rPr dirty="0"/>
              <a:t>, </a:t>
            </a:r>
            <a:r>
              <a:rPr dirty="0" err="1"/>
              <a:t>스비내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잇도</a:t>
            </a:r>
            <a:r>
              <a:rPr dirty="0"/>
              <a:t>, </a:t>
            </a:r>
            <a:r>
              <a:rPr dirty="0" err="1"/>
              <a:t>요엘</a:t>
            </a:r>
            <a:r>
              <a:rPr dirty="0"/>
              <a:t>, </a:t>
            </a:r>
            <a:r>
              <a:rPr dirty="0" err="1"/>
              <a:t>브나야가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81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descendants of Nebo: </a:t>
            </a:r>
            <a:r>
              <a:rPr dirty="0" err="1"/>
              <a:t>Jeiel</a:t>
            </a:r>
            <a:r>
              <a:rPr dirty="0"/>
              <a:t>, </a:t>
            </a:r>
            <a:r>
              <a:rPr dirty="0" err="1"/>
              <a:t>Mattithiah</a:t>
            </a:r>
            <a:r>
              <a:rPr dirty="0"/>
              <a:t>, Zabad, </a:t>
            </a:r>
            <a:r>
              <a:rPr dirty="0" err="1"/>
              <a:t>Zebina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Jaddai</a:t>
            </a:r>
            <a:r>
              <a:rPr dirty="0"/>
              <a:t>, Joel and </a:t>
            </a:r>
            <a:r>
              <a:rPr dirty="0" err="1"/>
              <a:t>Benaiah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이상은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여자와</a:t>
            </a:r>
            <a:r>
              <a:rPr dirty="0"/>
              <a:t> </a:t>
            </a:r>
            <a:r>
              <a:rPr dirty="0" err="1"/>
              <a:t>결혼한</a:t>
            </a:r>
            <a:r>
              <a:rPr dirty="0"/>
              <a:t> </a:t>
            </a:r>
            <a:r>
              <a:rPr dirty="0" err="1"/>
              <a:t>사람이었고</a:t>
            </a:r>
            <a:r>
              <a:rPr dirty="0"/>
              <a:t> </a:t>
            </a:r>
            <a:r>
              <a:rPr dirty="0" err="1"/>
              <a:t>이들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일부는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아내와의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자식도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846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these had married foreign women, and some of them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had children by these wives.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에스라가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지도자인</a:t>
            </a:r>
            <a:r>
              <a:rPr dirty="0"/>
              <a:t> </a:t>
            </a:r>
            <a:r>
              <a:rPr dirty="0" err="1"/>
              <a:t>제사장과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이스라엘이</a:t>
            </a:r>
            <a:r>
              <a:rPr dirty="0"/>
              <a:t> 이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따르기로</a:t>
            </a:r>
            <a:r>
              <a:rPr dirty="0"/>
              <a:t> </a:t>
            </a:r>
            <a:r>
              <a:rPr dirty="0" err="1"/>
              <a:t>맹세하게</a:t>
            </a:r>
            <a:r>
              <a:rPr dirty="0"/>
              <a:t> </a:t>
            </a:r>
            <a:r>
              <a:rPr dirty="0" err="1"/>
              <a:t>하니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맹세했습니다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50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Ezra rose up and put the leading priests and Levites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Israel under oath to do what had been suggested.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took the oath.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에스라는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집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물러나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엘리아십의</a:t>
            </a:r>
            <a:r>
              <a:rPr dirty="0"/>
              <a:t> </a:t>
            </a:r>
            <a:r>
              <a:rPr dirty="0" err="1"/>
              <a:t>아들</a:t>
            </a:r>
            <a:r>
              <a:rPr lang="en-US" altLang="ko-KR" dirty="0"/>
              <a:t> </a:t>
            </a:r>
            <a:r>
              <a:rPr dirty="0" err="1"/>
              <a:t>여호하난의</a:t>
            </a:r>
            <a:r>
              <a:rPr dirty="0"/>
              <a:t> </a:t>
            </a:r>
            <a:r>
              <a:rPr dirty="0" err="1"/>
              <a:t>방으로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잡혀갔다</a:t>
            </a:r>
            <a:r>
              <a:rPr dirty="0"/>
              <a:t> </a:t>
            </a:r>
            <a:r>
              <a:rPr dirty="0" err="1"/>
              <a:t>돌아온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죄에</a:t>
            </a:r>
            <a:r>
              <a:rPr lang="en-US" altLang="ko-KR" dirty="0"/>
              <a:t> </a:t>
            </a:r>
            <a:r>
              <a:rPr dirty="0" err="1"/>
              <a:t>애통하며</a:t>
            </a:r>
            <a:r>
              <a:rPr lang="en-US" altLang="ko-KR" dirty="0"/>
              <a:t> </a:t>
            </a:r>
            <a:r>
              <a:rPr dirty="0" err="1"/>
              <a:t>빵도</a:t>
            </a:r>
            <a:r>
              <a:rPr dirty="0"/>
              <a:t> </a:t>
            </a:r>
            <a:r>
              <a:rPr dirty="0" err="1"/>
              <a:t>물도</a:t>
            </a:r>
            <a:r>
              <a:rPr dirty="0"/>
              <a:t> </a:t>
            </a:r>
            <a:r>
              <a:rPr dirty="0" err="1"/>
              <a:t>입에</a:t>
            </a:r>
            <a:r>
              <a:rPr dirty="0"/>
              <a:t> </a:t>
            </a:r>
            <a:r>
              <a:rPr dirty="0" err="1"/>
              <a:t>대지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138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Ezra withdrew from before the house of God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went to the room of </a:t>
            </a:r>
            <a:r>
              <a:rPr dirty="0" err="1"/>
              <a:t>Jehohanan</a:t>
            </a:r>
            <a:r>
              <a:rPr dirty="0"/>
              <a:t> son of </a:t>
            </a:r>
            <a:r>
              <a:rPr dirty="0" err="1"/>
              <a:t>Eliashib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he was there, he ate no food and drank no water,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continued to mourn over the unfaithfulness of the exiles.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잡혀갔다</a:t>
            </a:r>
            <a:r>
              <a:rPr dirty="0"/>
              <a:t> </a:t>
            </a:r>
            <a:r>
              <a:rPr dirty="0" err="1"/>
              <a:t>돌아온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모이라는</a:t>
            </a:r>
            <a:r>
              <a:rPr dirty="0"/>
              <a:t> </a:t>
            </a:r>
            <a:r>
              <a:rPr dirty="0" err="1"/>
              <a:t>칙령이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전역에</a:t>
            </a:r>
            <a:r>
              <a:rPr dirty="0"/>
              <a:t> </a:t>
            </a:r>
            <a:r>
              <a:rPr dirty="0" err="1"/>
              <a:t>걸쳐</a:t>
            </a:r>
            <a:r>
              <a:rPr dirty="0"/>
              <a:t> </a:t>
            </a:r>
            <a:r>
              <a:rPr dirty="0" err="1"/>
              <a:t>공포됐습니다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20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proclamation was then issued throughout Judah and Jerusalem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all the exiles to assemble in Jerusalem.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646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3일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나타나지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관리들과</a:t>
            </a:r>
            <a:r>
              <a:rPr dirty="0"/>
              <a:t> </a:t>
            </a:r>
            <a:r>
              <a:rPr dirty="0" err="1"/>
              <a:t>장로들의</a:t>
            </a:r>
            <a:r>
              <a:rPr dirty="0"/>
              <a:t> </a:t>
            </a:r>
            <a:r>
              <a:rPr dirty="0" err="1"/>
              <a:t>결정에</a:t>
            </a:r>
            <a:r>
              <a:rPr dirty="0"/>
              <a:t> </a:t>
            </a:r>
            <a:r>
              <a:rPr dirty="0" err="1"/>
              <a:t>따라</a:t>
            </a:r>
            <a:r>
              <a:rPr lang="en-US" altLang="ko-KR"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재산을</a:t>
            </a:r>
            <a:r>
              <a:rPr dirty="0"/>
              <a:t> </a:t>
            </a:r>
            <a:r>
              <a:rPr dirty="0" err="1"/>
              <a:t>박탈하고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잡혀갔다</a:t>
            </a:r>
            <a:r>
              <a:rPr dirty="0"/>
              <a:t> </a:t>
            </a:r>
            <a:r>
              <a:rPr dirty="0" err="1"/>
              <a:t>돌아온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모임에서</a:t>
            </a:r>
            <a:r>
              <a:rPr lang="en-US" altLang="ko-KR" dirty="0"/>
              <a:t> </a:t>
            </a:r>
            <a:r>
              <a:rPr dirty="0" err="1"/>
              <a:t>내쫓는다는</a:t>
            </a:r>
            <a:r>
              <a:rPr dirty="0"/>
              <a:t> </a:t>
            </a:r>
            <a:r>
              <a:rPr dirty="0" err="1"/>
              <a:t>내용이었습니다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594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who failed to appear within three days would forfeit all his property,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accordance with the decision of the officials and elders,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would himself be expelled from the assembly of the exiles.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13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3일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모였습니다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그날은</a:t>
            </a:r>
            <a:r>
              <a:rPr dirty="0"/>
              <a:t> </a:t>
            </a:r>
            <a:r>
              <a:rPr dirty="0" err="1"/>
              <a:t>아홉째</a:t>
            </a:r>
            <a:r>
              <a:rPr dirty="0"/>
              <a:t> 달 20일이었습니다.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집 앞 </a:t>
            </a:r>
            <a:r>
              <a:rPr dirty="0" err="1"/>
              <a:t>광장에</a:t>
            </a:r>
            <a:r>
              <a:rPr dirty="0"/>
              <a:t> </a:t>
            </a:r>
            <a:r>
              <a:rPr dirty="0" err="1"/>
              <a:t>앉아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문제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쏟아지는</a:t>
            </a:r>
            <a:r>
              <a:rPr dirty="0"/>
              <a:t> 비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떨고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634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Within the three days, all the men of Judah and Benjamin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had gathered in Jerusalem. And on the twentieth day of the ninth month,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people were sitting in the square before the house of God,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greatly distressed by the occasion and because of the rain.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2063</Words>
  <Application>Microsoft Office PowerPoint</Application>
  <PresentationFormat>와이드스크린</PresentationFormat>
  <Paragraphs>221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130</cp:revision>
  <dcterms:created xsi:type="dcterms:W3CDTF">2019-02-17T10:11:46Z</dcterms:created>
  <dcterms:modified xsi:type="dcterms:W3CDTF">2022-09-08T10:03:03Z</dcterms:modified>
</cp:coreProperties>
</file>