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느부갓네살에</a:t>
            </a:r>
            <a:r>
              <a:rPr dirty="0"/>
              <a:t> </a:t>
            </a:r>
            <a:r>
              <a:rPr dirty="0" err="1"/>
              <a:t>의해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잡혀갔다가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풀려나</a:t>
            </a:r>
            <a:r>
              <a:rPr dirty="0"/>
              <a:t> </a:t>
            </a:r>
            <a:r>
              <a:rPr dirty="0" err="1"/>
              <a:t>올라온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명단입니다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예루살렘과</a:t>
            </a:r>
            <a:r>
              <a:rPr dirty="0"/>
              <a:t> </a:t>
            </a:r>
            <a:r>
              <a:rPr dirty="0" err="1"/>
              <a:t>유다로</a:t>
            </a:r>
            <a:r>
              <a:rPr dirty="0"/>
              <a:t> </a:t>
            </a:r>
            <a:r>
              <a:rPr dirty="0" err="1"/>
              <a:t>돌아와</a:t>
            </a:r>
            <a:r>
              <a:rPr lang="en-US" altLang="ko-KR"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고향에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성으로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397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these are the people of the province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came up from the captivity of the exiles,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Nebuchadnezzar king of Babylon had taken captive to Babylon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(they returned to Jerusalem and Judah, each to his own town,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바니 자손이 642명,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Bani 642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브배 자손이 623명,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Bebai 623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아스갓 자손이 1,222명,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Azgad 1,222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아도니감 자손이 666명,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Adonikam 666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비그왜 자손이 2,056명,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Bigvai 2,056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아딘 자손이 454명,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Adin 454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히스기야 족보의 아델 자손이 98명,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Ater (through Hezekiah) 98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베새 자손이 323명,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Bezai 323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요라 자손이 112명,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Jorah 112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하숨 자손이 223명,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Hashum 223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320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스룹바벨</a:t>
            </a:r>
            <a:r>
              <a:rPr dirty="0"/>
              <a:t>, </a:t>
            </a:r>
            <a:r>
              <a:rPr dirty="0" err="1"/>
              <a:t>예수아</a:t>
            </a:r>
            <a:r>
              <a:rPr dirty="0"/>
              <a:t>, </a:t>
            </a:r>
            <a:r>
              <a:rPr dirty="0" err="1"/>
              <a:t>느헤미야</a:t>
            </a:r>
            <a:r>
              <a:rPr dirty="0"/>
              <a:t>, </a:t>
            </a:r>
            <a:r>
              <a:rPr dirty="0" err="1"/>
              <a:t>스라야</a:t>
            </a:r>
            <a:r>
              <a:rPr dirty="0"/>
              <a:t>, </a:t>
            </a:r>
            <a:r>
              <a:rPr dirty="0" err="1"/>
              <a:t>르엘라야</a:t>
            </a:r>
            <a:r>
              <a:rPr dirty="0"/>
              <a:t>, </a:t>
            </a:r>
            <a:r>
              <a:rPr dirty="0" err="1"/>
              <a:t>모르드개</a:t>
            </a:r>
            <a:r>
              <a:rPr dirty="0"/>
              <a:t>, </a:t>
            </a:r>
            <a:r>
              <a:rPr dirty="0" err="1"/>
              <a:t>빌산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미스발</a:t>
            </a:r>
            <a:r>
              <a:rPr dirty="0"/>
              <a:t>, </a:t>
            </a:r>
            <a:r>
              <a:rPr dirty="0" err="1"/>
              <a:t>비그왜</a:t>
            </a:r>
            <a:r>
              <a:rPr dirty="0"/>
              <a:t>, </a:t>
            </a:r>
            <a:r>
              <a:rPr dirty="0" err="1"/>
              <a:t>르훔</a:t>
            </a:r>
            <a:r>
              <a:rPr dirty="0"/>
              <a:t>, </a:t>
            </a:r>
            <a:r>
              <a:rPr dirty="0" err="1"/>
              <a:t>바아나와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돌아온</a:t>
            </a:r>
            <a:r>
              <a:rPr dirty="0"/>
              <a:t> </a:t>
            </a:r>
            <a:r>
              <a:rPr dirty="0" err="1"/>
              <a:t>사람들입니다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남자들의</a:t>
            </a:r>
            <a:r>
              <a:rPr dirty="0"/>
              <a:t> </a:t>
            </a:r>
            <a:r>
              <a:rPr dirty="0" err="1"/>
              <a:t>수는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5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company with Zerubbabel, </a:t>
            </a:r>
            <a:r>
              <a:rPr dirty="0" err="1"/>
              <a:t>Jeshua</a:t>
            </a:r>
            <a:r>
              <a:rPr dirty="0"/>
              <a:t>, Nehemiah, </a:t>
            </a:r>
            <a:r>
              <a:rPr dirty="0" err="1"/>
              <a:t>Seraiah</a:t>
            </a:r>
            <a:r>
              <a:rPr dirty="0"/>
              <a:t>, </a:t>
            </a:r>
            <a:r>
              <a:rPr dirty="0" err="1"/>
              <a:t>Reelaiah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Mordecai, </a:t>
            </a:r>
            <a:r>
              <a:rPr dirty="0" err="1"/>
              <a:t>Bilshan</a:t>
            </a:r>
            <a:r>
              <a:rPr dirty="0"/>
              <a:t>, </a:t>
            </a:r>
            <a:r>
              <a:rPr dirty="0" err="1"/>
              <a:t>Mispar</a:t>
            </a:r>
            <a:r>
              <a:rPr dirty="0"/>
              <a:t>, </a:t>
            </a:r>
            <a:r>
              <a:rPr dirty="0" err="1"/>
              <a:t>Bigvai</a:t>
            </a:r>
            <a:r>
              <a:rPr dirty="0"/>
              <a:t>, </a:t>
            </a:r>
            <a:r>
              <a:rPr dirty="0" err="1"/>
              <a:t>Rehum</a:t>
            </a:r>
            <a:r>
              <a:rPr dirty="0"/>
              <a:t> and </a:t>
            </a:r>
            <a:r>
              <a:rPr dirty="0" err="1"/>
              <a:t>Baanah</a:t>
            </a:r>
            <a:r>
              <a:rPr dirty="0"/>
              <a:t>):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list of the men of the people of Israel: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깁발 자손이 95명이었습니다.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Gibbar 95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베들레헴 사람이 123명,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men of Bethlehem 123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느도바 사람이 56명,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Netophah 56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아나돗 사람이 128명,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Anathoth 128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아스마 자손이 42명,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Azmaveth 42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기랴다림과 그비라와 브에롯 자손이 743명,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Kiriath Jearim, Kephirah and Beeroth 743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라마와 게바 자손이 621명,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Ramah and Geba 621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믹마스 사람이 122명,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Micmash 122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벧엘과 아이 사람이 223명,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Bethel and Ai 223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느보 자손이 52명,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Nebo 52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바로스 자손이 2,172명,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descendants of Parosh 2,172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막비스 자손이 156명,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Magbish 156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다른 엘람 자손이 1,254명,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the other Elam 1,254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하림 자손이 320명,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Harim 320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로드와 하딧과 오노 자손이 725명,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Lod, Hadid and Ono 725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여리고 자손이 345명,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Jericho 345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스나아 자손이 3,630명이었습니다.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Senaah 3,630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제사장으로는 예수아의 계보 여다야 자손이 973명,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priests: the descendants of Jedaiah (through the family of Jeshua) 973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임멜 자손이 1,052명,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Immer 1,052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바스훌 자손이 1,247명,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Pashhur 1,247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하림 자손이 1,017명이었습니다.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Harim 1,017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스바댜 자손이 372명,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Shephatiah 372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레위 사람으로는 호다위야 가문의 예수아와 갓미엘 자손이 74명,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80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Levites: the descendants of </a:t>
            </a:r>
            <a:r>
              <a:rPr dirty="0" err="1"/>
              <a:t>Jeshua</a:t>
            </a:r>
            <a:r>
              <a:rPr dirty="0"/>
              <a:t> and </a:t>
            </a:r>
            <a:r>
              <a:rPr dirty="0" err="1"/>
              <a:t>Kadmiel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(through the line of </a:t>
            </a:r>
            <a:r>
              <a:rPr dirty="0" err="1"/>
              <a:t>Hodaviah</a:t>
            </a:r>
            <a:r>
              <a:rPr dirty="0"/>
              <a:t>) 74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노래하는 사람으로는 아삽 자손이 128명,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singers: the descendants of Asaph 128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84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문지기로는</a:t>
            </a:r>
            <a:r>
              <a:rPr dirty="0"/>
              <a:t> </a:t>
            </a:r>
            <a:r>
              <a:rPr dirty="0" err="1"/>
              <a:t>살룸</a:t>
            </a:r>
            <a:r>
              <a:rPr dirty="0"/>
              <a:t>, </a:t>
            </a:r>
            <a:r>
              <a:rPr dirty="0" err="1"/>
              <a:t>아델</a:t>
            </a:r>
            <a:r>
              <a:rPr dirty="0"/>
              <a:t>, </a:t>
            </a:r>
            <a:r>
              <a:rPr dirty="0" err="1"/>
              <a:t>달문</a:t>
            </a:r>
            <a:r>
              <a:rPr dirty="0"/>
              <a:t>, </a:t>
            </a:r>
            <a:r>
              <a:rPr dirty="0" err="1"/>
              <a:t>악굽</a:t>
            </a:r>
            <a:r>
              <a:rPr dirty="0"/>
              <a:t>, </a:t>
            </a:r>
            <a:r>
              <a:rPr dirty="0" err="1"/>
              <a:t>하디다</a:t>
            </a:r>
            <a:r>
              <a:rPr dirty="0"/>
              <a:t>, </a:t>
            </a:r>
            <a:r>
              <a:rPr dirty="0" err="1"/>
              <a:t>소배</a:t>
            </a:r>
            <a:r>
              <a:rPr dirty="0"/>
              <a:t> </a:t>
            </a:r>
            <a:r>
              <a:rPr dirty="0" err="1"/>
              <a:t>자손이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</a:t>
            </a:r>
            <a:r>
              <a:rPr dirty="0"/>
              <a:t> 139명이었습니다.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48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gatekeepers of the temple: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Shallum, </a:t>
            </a:r>
            <a:r>
              <a:rPr dirty="0" err="1"/>
              <a:t>Ater</a:t>
            </a:r>
            <a:r>
              <a:rPr dirty="0"/>
              <a:t>, </a:t>
            </a:r>
            <a:r>
              <a:rPr dirty="0" err="1"/>
              <a:t>Talmon</a:t>
            </a:r>
            <a:r>
              <a:rPr dirty="0"/>
              <a:t>, </a:t>
            </a:r>
            <a:r>
              <a:rPr dirty="0" err="1"/>
              <a:t>Akkub</a:t>
            </a:r>
            <a:r>
              <a:rPr dirty="0"/>
              <a:t>, </a:t>
            </a:r>
            <a:r>
              <a:rPr dirty="0" err="1"/>
              <a:t>Hatita</a:t>
            </a:r>
            <a:r>
              <a:rPr dirty="0"/>
              <a:t> and </a:t>
            </a:r>
            <a:r>
              <a:rPr dirty="0" err="1"/>
              <a:t>Shobai</a:t>
            </a:r>
            <a:r>
              <a:rPr dirty="0"/>
              <a:t> 139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느디님 사람으로는 시하 자손, 하수바 자손, 답바옷 자손,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temple servants: the descendants of Ziha, Hasupha, Tabbaoth,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게로스 자손, 시아하 자손, 바돈 자손,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Keros, Siaha, Padon,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르바나 자손, 하가바 자손, 악굽 자손,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Lebanah, Hagabah, Akkub,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하갑 자손, 사믈래 자손, 하난 자손,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Hagab, Shalmai, Hanan,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깃델 자손, 가할 자손, 르아야 자손,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Giddel, Gahar, Reaiah,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48</a:t>
            </a:r>
            <a:br/>
            <a:r>
              <a:t>르신 자손, 느고다 자손, 갓삼 자손,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Rezin, Nekoda, Gazzam,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49</a:t>
            </a:r>
            <a:br/>
            <a:r>
              <a:t>웃사 자손, 바세아 자손, 베새 자손,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Uzza, Paseah, Besai,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아라 자손이 775명,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Arah 775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50</a:t>
            </a:r>
            <a:br/>
            <a:r>
              <a:t>아스나 자손, 므우님 자손, 느부심 자손,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Asnah, Meunim, Nephussim,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51</a:t>
            </a:r>
            <a:br/>
            <a:r>
              <a:t>박북 자손, 하그바 자손, 할훌 자손,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Bakbuk, Hakupha, Harhur,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52</a:t>
            </a:r>
            <a:br/>
            <a:r>
              <a:t>바슬룻 자손, 므히다 자손, 하르사 자손,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Bazluth, Mehida, Harsha,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53</a:t>
            </a:r>
            <a:br/>
            <a:r>
              <a:t>바르고스 자손, 시스라 자손, 데마 자손,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Barkos, Sisera, Temah,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54</a:t>
            </a:r>
            <a:br/>
            <a:r>
              <a:t>느시야 자손, 하디바 자손들이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Neziah and Hatipha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55</a:t>
            </a:r>
            <a:br/>
            <a:r>
              <a:t>솔로몬을 섬기던 신하들의 자손으로는 소대 자손, 하소베렛 자손, 브루다 자손,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820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the servants of Solomon: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</a:t>
            </a:r>
            <a:r>
              <a:rPr dirty="0" err="1"/>
              <a:t>Sotai</a:t>
            </a:r>
            <a:r>
              <a:rPr dirty="0"/>
              <a:t>, </a:t>
            </a:r>
            <a:r>
              <a:rPr dirty="0" err="1"/>
              <a:t>Hassophereth</a:t>
            </a:r>
            <a:r>
              <a:rPr dirty="0"/>
              <a:t>, </a:t>
            </a:r>
            <a:r>
              <a:rPr dirty="0" err="1"/>
              <a:t>Peruda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56</a:t>
            </a:r>
            <a:br/>
            <a:r>
              <a:t>야알라 자손, 다르곤 자손, 깃델 자손,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Jaala, Darkon, Giddel,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57</a:t>
            </a:r>
            <a:br/>
            <a:r>
              <a:t>스바댜 자손, 하딜 자손, 보게렛하스바임 자손, 아미 자손이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Shephatiah, Hattil, Pokereth-Hazzebaim and Ami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727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58</a:t>
            </a:r>
            <a:br>
              <a:rPr dirty="0"/>
            </a:b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기록한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느디님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자손과</a:t>
            </a:r>
            <a:r>
              <a:rPr lang="en-US" altLang="ko-KR" dirty="0"/>
              <a:t> </a:t>
            </a:r>
            <a:r>
              <a:rPr dirty="0" err="1"/>
              <a:t>솔로몬의</a:t>
            </a:r>
            <a:r>
              <a:rPr dirty="0"/>
              <a:t> </a:t>
            </a:r>
            <a:r>
              <a:rPr dirty="0" err="1"/>
              <a:t>종의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392명이었습니다.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temple servants and the descendants of the servants of Solomon 392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307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59</a:t>
            </a:r>
            <a:br>
              <a:rPr dirty="0"/>
            </a:b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델멜라</a:t>
            </a:r>
            <a:r>
              <a:rPr dirty="0"/>
              <a:t>, </a:t>
            </a:r>
            <a:r>
              <a:rPr dirty="0" err="1"/>
              <a:t>델하르사</a:t>
            </a:r>
            <a:r>
              <a:rPr dirty="0"/>
              <a:t>, </a:t>
            </a:r>
            <a:r>
              <a:rPr dirty="0" err="1"/>
              <a:t>그룹</a:t>
            </a:r>
            <a:r>
              <a:rPr dirty="0"/>
              <a:t>, </a:t>
            </a:r>
            <a:r>
              <a:rPr dirty="0" err="1"/>
              <a:t>앗단</a:t>
            </a:r>
            <a:r>
              <a:rPr dirty="0"/>
              <a:t>, </a:t>
            </a:r>
            <a:r>
              <a:rPr dirty="0" err="1"/>
              <a:t>임멜에서</a:t>
            </a:r>
            <a:r>
              <a:rPr dirty="0"/>
              <a:t> </a:t>
            </a:r>
            <a:r>
              <a:rPr dirty="0" err="1"/>
              <a:t>올라온</a:t>
            </a:r>
            <a:r>
              <a:rPr dirty="0"/>
              <a:t> </a:t>
            </a:r>
            <a:r>
              <a:rPr dirty="0" err="1"/>
              <a:t>사람인데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조상이</a:t>
            </a:r>
            <a:r>
              <a:rPr dirty="0"/>
              <a:t> </a:t>
            </a:r>
            <a:r>
              <a:rPr dirty="0" err="1"/>
              <a:t>누구인지</a:t>
            </a:r>
            <a:r>
              <a:rPr dirty="0"/>
              <a:t>, </a:t>
            </a:r>
            <a:r>
              <a:rPr dirty="0" err="1"/>
              <a:t>누구의</a:t>
            </a:r>
            <a:r>
              <a:rPr dirty="0"/>
              <a:t> </a:t>
            </a:r>
            <a:r>
              <a:rPr dirty="0" err="1"/>
              <a:t>자손인지</a:t>
            </a:r>
            <a:r>
              <a:rPr dirty="0"/>
              <a:t>, </a:t>
            </a: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사람인지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증명할</a:t>
            </a:r>
            <a:r>
              <a:rPr dirty="0"/>
              <a:t> 수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40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following came up</a:t>
            </a:r>
            <a:r>
              <a:rPr lang="en-US" altLang="ko-KR" dirty="0"/>
              <a:t> </a:t>
            </a:r>
            <a:r>
              <a:rPr dirty="0"/>
              <a:t>from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towns of Tel </a:t>
            </a:r>
            <a:r>
              <a:rPr dirty="0" err="1"/>
              <a:t>Melah</a:t>
            </a:r>
            <a:r>
              <a:rPr dirty="0"/>
              <a:t>, Tel Harsha, </a:t>
            </a:r>
            <a:r>
              <a:rPr dirty="0" err="1"/>
              <a:t>Kerub</a:t>
            </a:r>
            <a:r>
              <a:rPr dirty="0"/>
              <a:t>, Addon</a:t>
            </a:r>
            <a:r>
              <a:rPr lang="en-US" altLang="ko-KR" dirty="0"/>
              <a:t> </a:t>
            </a:r>
            <a:r>
              <a:rPr dirty="0"/>
              <a:t>and </a:t>
            </a:r>
            <a:r>
              <a:rPr dirty="0" err="1"/>
              <a:t>Immer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could not show that their families were descended from Israel: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예수아와 요압 계보의 바핫모압 자손이 2,812명,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Pahath-Moab (through the line of Jeshua and Joab) 2,812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60</a:t>
            </a:r>
            <a:br/>
            <a:r>
              <a:t>그들은 들라야 자손, 도비야 자손, 느고다 자손인데 모두 652명이었습니다.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descendants of Delaiah, Tobiah and Nekoda 652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352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61</a:t>
            </a:r>
            <a:br>
              <a:rPr dirty="0"/>
            </a:b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하바야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, </a:t>
            </a:r>
            <a:r>
              <a:rPr dirty="0" err="1"/>
              <a:t>학고스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, </a:t>
            </a:r>
            <a:r>
              <a:rPr dirty="0" err="1"/>
              <a:t>바르실래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바르실래는</a:t>
            </a:r>
            <a:r>
              <a:rPr dirty="0"/>
              <a:t> </a:t>
            </a: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바르실래의</a:t>
            </a:r>
            <a:r>
              <a:rPr dirty="0"/>
              <a:t> </a:t>
            </a:r>
            <a:r>
              <a:rPr dirty="0" err="1"/>
              <a:t>딸과</a:t>
            </a:r>
            <a:r>
              <a:rPr dirty="0"/>
              <a:t> </a:t>
            </a:r>
            <a:r>
              <a:rPr dirty="0" err="1"/>
              <a:t>결혼한</a:t>
            </a:r>
            <a:r>
              <a:rPr dirty="0"/>
              <a:t> </a:t>
            </a:r>
            <a:r>
              <a:rPr dirty="0" err="1"/>
              <a:t>사람으로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장인</a:t>
            </a:r>
            <a:r>
              <a:rPr dirty="0"/>
              <a:t> </a:t>
            </a:r>
            <a:r>
              <a:rPr dirty="0" err="1"/>
              <a:t>족보의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불렸습니다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32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among the priests: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</a:t>
            </a:r>
            <a:r>
              <a:rPr dirty="0" err="1"/>
              <a:t>Hobaiah</a:t>
            </a:r>
            <a:r>
              <a:rPr dirty="0"/>
              <a:t>, </a:t>
            </a:r>
            <a:r>
              <a:rPr dirty="0" err="1"/>
              <a:t>Hakkoz</a:t>
            </a:r>
            <a:r>
              <a:rPr dirty="0"/>
              <a:t> and </a:t>
            </a:r>
            <a:r>
              <a:rPr dirty="0" err="1"/>
              <a:t>Barzillai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(a man who had married a daughter of </a:t>
            </a:r>
            <a:r>
              <a:rPr dirty="0" err="1"/>
              <a:t>Barzillai</a:t>
            </a:r>
            <a:r>
              <a:rPr dirty="0"/>
              <a:t> the </a:t>
            </a:r>
            <a:r>
              <a:rPr dirty="0" err="1"/>
              <a:t>Gileadite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was called by that name).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62</a:t>
            </a:r>
            <a:br>
              <a:rPr dirty="0"/>
            </a:b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족보를</a:t>
            </a:r>
            <a:r>
              <a:rPr dirty="0"/>
              <a:t> </a:t>
            </a:r>
            <a:r>
              <a:rPr dirty="0" err="1"/>
              <a:t>찾았지만</a:t>
            </a:r>
            <a:r>
              <a:rPr dirty="0"/>
              <a:t> </a:t>
            </a:r>
            <a:r>
              <a:rPr dirty="0" err="1"/>
              <a:t>찾을</a:t>
            </a:r>
            <a:r>
              <a:rPr dirty="0"/>
              <a:t> 수 </a:t>
            </a:r>
            <a:r>
              <a:rPr dirty="0" err="1"/>
              <a:t>없어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부정한</a:t>
            </a:r>
            <a:r>
              <a:rPr dirty="0"/>
              <a:t> </a:t>
            </a:r>
            <a:r>
              <a:rPr dirty="0" err="1"/>
              <a:t>사람으로</a:t>
            </a:r>
            <a:r>
              <a:rPr dirty="0"/>
              <a:t> </a:t>
            </a:r>
            <a:r>
              <a:rPr dirty="0" err="1"/>
              <a:t>분류돼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명단에서</a:t>
            </a:r>
            <a:r>
              <a:rPr dirty="0"/>
              <a:t> </a:t>
            </a:r>
            <a:r>
              <a:rPr dirty="0" err="1"/>
              <a:t>제외됐습니다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57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searched for their family records,</a:t>
            </a:r>
            <a:r>
              <a:rPr lang="en-US" altLang="ko-KR" dirty="0"/>
              <a:t> </a:t>
            </a:r>
            <a:r>
              <a:rPr dirty="0"/>
              <a:t>but they could not find them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were excluded from the priesthood as unclean.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63</a:t>
            </a:r>
            <a:br>
              <a:rPr dirty="0"/>
            </a:br>
            <a:r>
              <a:rPr dirty="0" err="1"/>
              <a:t>총독은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명령해</a:t>
            </a:r>
            <a:r>
              <a:rPr dirty="0"/>
              <a:t> </a:t>
            </a:r>
            <a:r>
              <a:rPr dirty="0" err="1"/>
              <a:t>우림과</a:t>
            </a:r>
            <a:r>
              <a:rPr dirty="0"/>
              <a:t> </a:t>
            </a:r>
            <a:r>
              <a:rPr dirty="0" err="1"/>
              <a:t>둠밈을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</a:t>
            </a:r>
            <a:r>
              <a:rPr dirty="0" err="1"/>
              <a:t>제사장이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전에는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말라고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92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governor ordered them not to eat any of the most sacred food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there was a priest ministering with the </a:t>
            </a:r>
            <a:r>
              <a:rPr dirty="0" err="1"/>
              <a:t>Urim</a:t>
            </a:r>
            <a:r>
              <a:rPr dirty="0"/>
              <a:t> and Thummim.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64</a:t>
            </a:r>
            <a:br/>
            <a:r>
              <a:t>포로에서 돌아온 회중이 다 합쳐 4만 2,360명이었습니다.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whole company numbered 42,360,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65</a:t>
            </a:r>
            <a:br/>
            <a:r>
              <a:t>그 외에도 남녀 종이 7,337명이었고, 남녀 노래하는 사람도 200명이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334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besides their 7,337 menservants and maidservants;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also had 200 men and women singers.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66</a:t>
            </a:r>
            <a:br/>
            <a:r>
              <a:t>또 말 736마리, 노새 245마리,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had 736 horses, 245 mules,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67</a:t>
            </a:r>
            <a:br/>
            <a:r>
              <a:t>낙타 435마리, 나귀 6,720마리가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camels and 6,720 donkeys.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68</a:t>
            </a:r>
            <a:br>
              <a:rPr dirty="0"/>
            </a:br>
            <a:r>
              <a:rPr dirty="0" err="1"/>
              <a:t>몇몇</a:t>
            </a:r>
            <a:r>
              <a:rPr dirty="0"/>
              <a:t> </a:t>
            </a:r>
            <a:r>
              <a:rPr dirty="0" err="1"/>
              <a:t>족장은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도착해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재건하기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기꺼이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12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arrived at the house of the LORD in Jerusalem,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of the heads of the families gave freewill offerings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toward the rebuilding of the house of God on its site.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04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69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이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능력에</a:t>
            </a:r>
            <a:r>
              <a:rPr dirty="0"/>
              <a:t> </a:t>
            </a:r>
            <a:r>
              <a:rPr dirty="0" err="1"/>
              <a:t>따라</a:t>
            </a:r>
            <a:r>
              <a:rPr lang="en-US" altLang="ko-KR" dirty="0"/>
              <a:t> </a:t>
            </a:r>
            <a:r>
              <a:rPr dirty="0"/>
              <a:t>그 </a:t>
            </a:r>
            <a:r>
              <a:rPr dirty="0" err="1"/>
              <a:t>보물</a:t>
            </a:r>
            <a:r>
              <a:rPr dirty="0"/>
              <a:t> </a:t>
            </a:r>
            <a:r>
              <a:rPr dirty="0" err="1"/>
              <a:t>창고에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금 6만 1,000다릭과 은 5,000마네와</a:t>
            </a:r>
            <a:r>
              <a:rPr lang="en-US" altLang="ko-KR" dirty="0"/>
              <a:t> </a:t>
            </a:r>
            <a:r>
              <a:rPr dirty="0" err="1"/>
              <a:t>제사장이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옷 100벌을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08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their ability they gave to the treasury for this work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61,000 drachmas of gold, 5,000 minas of silver and 100 priestly garments.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엘람 자손이 1,254명,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Elam 1,254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97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70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해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노래하는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문지기들과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느디님</a:t>
            </a:r>
            <a:r>
              <a:rPr dirty="0"/>
              <a:t> </a:t>
            </a:r>
            <a:r>
              <a:rPr dirty="0" err="1"/>
              <a:t>사람들이</a:t>
            </a:r>
            <a:r>
              <a:rPr lang="en-US" altLang="ko-KR"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성들에</a:t>
            </a:r>
            <a:r>
              <a:rPr dirty="0"/>
              <a:t> </a:t>
            </a:r>
            <a:r>
              <a:rPr dirty="0" err="1"/>
              <a:t>정착했고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고향의</a:t>
            </a:r>
            <a:r>
              <a:rPr dirty="0"/>
              <a:t> </a:t>
            </a:r>
            <a:r>
              <a:rPr dirty="0" err="1"/>
              <a:t>성에</a:t>
            </a:r>
            <a:r>
              <a:rPr dirty="0"/>
              <a:t> </a:t>
            </a:r>
            <a:r>
              <a:rPr dirty="0" err="1"/>
              <a:t>정착했습니다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80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priests, the Levites, the singers, the gatekeepers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temple servants settled in their own towns,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with some of the other people,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rest of the Israelites settled in their towns.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삿두 자손이 945명,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Zattu 945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삭개 자손이 760명,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Zaccai 760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1794</Words>
  <Application>Microsoft Office PowerPoint</Application>
  <PresentationFormat>와이드스크린</PresentationFormat>
  <Paragraphs>247</Paragraphs>
  <Slides>70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130</cp:revision>
  <dcterms:created xsi:type="dcterms:W3CDTF">2019-02-17T10:11:46Z</dcterms:created>
  <dcterms:modified xsi:type="dcterms:W3CDTF">2022-09-07T02:59:32Z</dcterms:modified>
</cp:coreProperties>
</file>