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고향에</a:t>
            </a:r>
            <a:r>
              <a:rPr dirty="0"/>
              <a:t> </a:t>
            </a:r>
            <a:r>
              <a:rPr dirty="0" err="1"/>
              <a:t>정착한</a:t>
            </a:r>
            <a:r>
              <a:rPr dirty="0"/>
              <a:t> 지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지난</a:t>
            </a:r>
            <a:r>
              <a:rPr dirty="0"/>
              <a:t> </a:t>
            </a:r>
            <a:r>
              <a:rPr dirty="0" err="1"/>
              <a:t>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일제히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8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seventh month came and the Israelites had settled in their towns,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assembled as one man in Jerusalem.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건축자들이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때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예복을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들었고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아삽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심벌즈를</a:t>
            </a:r>
            <a:r>
              <a:rPr dirty="0"/>
              <a:t> </a:t>
            </a:r>
            <a:r>
              <a:rPr dirty="0" err="1"/>
              <a:t>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lang="en-US" altLang="ko-KR"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3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builders laid the foundation of the temple 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in their vestments and with trumpets,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Levites (the sons of Asaph) with cymbals,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took their places to praise the LORD, as prescribed by David king of Israel.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24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찬송과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선하시니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인자하심이</a:t>
            </a:r>
            <a:r>
              <a:rPr dirty="0"/>
              <a:t> </a:t>
            </a:r>
            <a:r>
              <a:rPr dirty="0" err="1"/>
              <a:t>영원하다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찬양하며</a:t>
            </a:r>
            <a:r>
              <a:rPr dirty="0"/>
              <a:t> </a:t>
            </a:r>
            <a:r>
              <a:rPr dirty="0" err="1"/>
              <a:t>함성을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놓였기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praise and thanksgiving they sang to the LORD: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good; his love to Israel endures forever."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people gave a great shout of praise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foundation of the house of the LORD was laid.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47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지긋한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족장들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첫 </a:t>
            </a:r>
            <a:r>
              <a:rPr dirty="0" err="1"/>
              <a:t>성전을</a:t>
            </a:r>
            <a:r>
              <a:rPr dirty="0"/>
              <a:t> 본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놓이는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목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50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many of the older priests and Levites and family heads,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seen the former temple, wept aloud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saw the foundation of this temple being laid,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many others shouted for joy.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어찌나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질렀는지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소리와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구별할</a:t>
            </a:r>
            <a:r>
              <a:rPr dirty="0"/>
              <a:t> 수 </a:t>
            </a:r>
            <a:r>
              <a:rPr dirty="0" err="1"/>
              <a:t>없었고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멀리까지</a:t>
            </a:r>
            <a:r>
              <a:rPr dirty="0"/>
              <a:t> </a:t>
            </a:r>
            <a:r>
              <a:rPr dirty="0" err="1"/>
              <a:t>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1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could distinguish the sound of the shouts of joy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from the sound of weeping, because the people made so much noise.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sound was heard far away.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요사닥의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예수아와</a:t>
            </a:r>
            <a:r>
              <a:rPr dirty="0"/>
              <a:t> </a:t>
            </a:r>
            <a:r>
              <a:rPr dirty="0" err="1"/>
              <a:t>동료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스룹바벨과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동료들이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짓기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드리기</a:t>
            </a:r>
            <a:r>
              <a:rPr dirty="0"/>
              <a:t> </a:t>
            </a:r>
            <a:r>
              <a:rPr dirty="0" err="1"/>
              <a:t>위해서였습니다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3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Jeshua</a:t>
            </a:r>
            <a:r>
              <a:rPr dirty="0"/>
              <a:t> son of </a:t>
            </a:r>
            <a:r>
              <a:rPr dirty="0" err="1"/>
              <a:t>Jozadak</a:t>
            </a:r>
            <a:r>
              <a:rPr dirty="0"/>
              <a:t> and his fellow priests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Zerubbabel son of </a:t>
            </a:r>
            <a:r>
              <a:rPr dirty="0" err="1"/>
              <a:t>Shealtiel</a:t>
            </a:r>
            <a:r>
              <a:rPr dirty="0"/>
              <a:t> and his associates began to build the altar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God of Israel to sacrifice burnt offerings on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what is written in the Law of Moses the man of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두려워하면서도</a:t>
            </a:r>
            <a:r>
              <a:rPr dirty="0"/>
              <a:t> </a:t>
            </a:r>
            <a:r>
              <a:rPr dirty="0" err="1"/>
              <a:t>옛터의</a:t>
            </a:r>
            <a:r>
              <a:rPr dirty="0"/>
              <a:t> </a:t>
            </a:r>
            <a:r>
              <a:rPr dirty="0" err="1"/>
              <a:t>기초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세우고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아침저녁으로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Despite their fear of the peoples around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built the altar on its foundation and sacrificed burnt offerings on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LORD, both the morning and evening sacrifices.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초막절을</a:t>
            </a:r>
            <a:r>
              <a:rPr dirty="0"/>
              <a:t> </a:t>
            </a:r>
            <a:r>
              <a:rPr dirty="0" err="1"/>
              <a:t>지키고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법령에</a:t>
            </a:r>
            <a:r>
              <a:rPr dirty="0"/>
              <a:t> </a:t>
            </a:r>
            <a:r>
              <a:rPr dirty="0" err="1"/>
              <a:t>정해져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횟수대로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in accordance with what is written,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celebrated the Feast of Tabernacles with the required number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burnt offerings prescribed for each day.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월삭과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구별돼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87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they presented the regular burnt offerings,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New Moon sacrifices and the sacrifices for all the appointed sacred feasts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LORD, as well as those brought as freewill offerings to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15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놓이기</a:t>
            </a:r>
            <a:r>
              <a:rPr dirty="0"/>
              <a:t> </a:t>
            </a:r>
            <a:r>
              <a:rPr dirty="0" err="1"/>
              <a:t>전이었지만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달 1일부터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of the seventh month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began to offer</a:t>
            </a:r>
            <a:r>
              <a:rPr lang="en-US" altLang="ko-KR" dirty="0"/>
              <a:t> </a:t>
            </a:r>
            <a:r>
              <a:rPr dirty="0"/>
              <a:t>burnt offerings</a:t>
            </a:r>
            <a:r>
              <a:rPr lang="en-US" altLang="ko-KR" dirty="0"/>
              <a:t> </a:t>
            </a:r>
            <a:r>
              <a:rPr dirty="0"/>
              <a:t>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 foundation of the LORD's temple had not yet been laid.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석공과</a:t>
            </a:r>
            <a:r>
              <a:rPr dirty="0"/>
              <a:t> </a:t>
            </a:r>
            <a:r>
              <a:rPr dirty="0" err="1"/>
              <a:t>목수에게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, </a:t>
            </a:r>
            <a:r>
              <a:rPr dirty="0" err="1"/>
              <a:t>시돈과</a:t>
            </a:r>
            <a:r>
              <a:rPr dirty="0"/>
              <a:t> </a:t>
            </a:r>
            <a:r>
              <a:rPr dirty="0" err="1"/>
              <a:t>두로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고레스의</a:t>
            </a:r>
            <a:r>
              <a:rPr dirty="0"/>
              <a:t> </a:t>
            </a:r>
            <a:r>
              <a:rPr dirty="0" err="1"/>
              <a:t>허가를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레바논에서</a:t>
            </a:r>
            <a:r>
              <a:rPr dirty="0"/>
              <a:t> </a:t>
            </a:r>
            <a:r>
              <a:rPr dirty="0" err="1"/>
              <a:t>욥바까지</a:t>
            </a:r>
            <a:r>
              <a:rPr dirty="0"/>
              <a:t> </a:t>
            </a:r>
            <a:r>
              <a:rPr dirty="0" err="1"/>
              <a:t>해안을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운반하게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6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gave money to the masons and carpenters,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food and drink and oil to the people of Sidon and </a:t>
            </a:r>
            <a:r>
              <a:rPr dirty="0" err="1"/>
              <a:t>Tyre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would bring cedar logs by sea from Lebanon to Joppa,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authorized by Cyrus king of Persia.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84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도착한</a:t>
            </a:r>
            <a:r>
              <a:rPr dirty="0"/>
              <a:t> 지 2년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되었을</a:t>
            </a:r>
            <a:r>
              <a:rPr dirty="0"/>
              <a:t> </a:t>
            </a:r>
            <a:r>
              <a:rPr dirty="0" err="1"/>
              <a:t>때에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스알디엘의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dirty="0"/>
              <a:t> </a:t>
            </a:r>
            <a:r>
              <a:rPr dirty="0" err="1"/>
              <a:t>요사닥의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예수아와</a:t>
            </a:r>
            <a:r>
              <a:rPr dirty="0"/>
              <a:t> 그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동료</a:t>
            </a:r>
            <a:r>
              <a:rPr dirty="0"/>
              <a:t> </a:t>
            </a:r>
            <a:r>
              <a:rPr dirty="0" err="1"/>
              <a:t>제사장과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사람과</a:t>
            </a:r>
            <a:r>
              <a:rPr lang="en-US" altLang="ko-KR"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lang="en-US" altLang="ko-KR"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착수했고</a:t>
            </a:r>
            <a:r>
              <a:rPr lang="en-US" altLang="ko-KR" dirty="0"/>
              <a:t> </a:t>
            </a:r>
            <a:r>
              <a:rPr dirty="0"/>
              <a:t>20세 </a:t>
            </a:r>
            <a:r>
              <a:rPr dirty="0" err="1"/>
              <a:t>이상의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집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감독하게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97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second month of the second year after their arrival at the house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Jerusalem, Zerubbabel son of </a:t>
            </a:r>
            <a:r>
              <a:rPr dirty="0" err="1"/>
              <a:t>Shealtiel</a:t>
            </a:r>
            <a:r>
              <a:rPr dirty="0"/>
              <a:t>, </a:t>
            </a:r>
            <a:r>
              <a:rPr dirty="0" err="1"/>
              <a:t>Jeshua</a:t>
            </a:r>
            <a:r>
              <a:rPr dirty="0"/>
              <a:t> son of </a:t>
            </a:r>
            <a:r>
              <a:rPr dirty="0" err="1"/>
              <a:t>Jozadak</a:t>
            </a:r>
            <a:r>
              <a:rPr lang="en-US" altLang="ko-KR" dirty="0"/>
              <a:t> </a:t>
            </a:r>
            <a:r>
              <a:rPr dirty="0"/>
              <a:t>and the rest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of</a:t>
            </a:r>
            <a:r>
              <a:rPr lang="en-US" altLang="ko-KR" dirty="0"/>
              <a:t> </a:t>
            </a:r>
            <a:r>
              <a:rPr lang="en-US" dirty="0"/>
              <a:t>their brothers (the priests and the Levites and all who had returned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captivity to Jerusalem) began the work,</a:t>
            </a:r>
            <a:r>
              <a:rPr lang="en-US" altLang="ko-KR" dirty="0"/>
              <a:t> </a:t>
            </a:r>
            <a:r>
              <a:rPr dirty="0"/>
              <a:t>appointing Levites twenty years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age and older to supervise the building of the house of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예수아와</a:t>
            </a:r>
            <a:r>
              <a:rPr dirty="0"/>
              <a:t> 그 </a:t>
            </a:r>
            <a:r>
              <a:rPr dirty="0" err="1"/>
              <a:t>아들들과</a:t>
            </a:r>
            <a:r>
              <a:rPr dirty="0"/>
              <a:t> 그 </a:t>
            </a:r>
            <a:r>
              <a:rPr dirty="0" err="1"/>
              <a:t>형제들</a:t>
            </a:r>
            <a:r>
              <a:rPr dirty="0"/>
              <a:t>, </a:t>
            </a:r>
            <a:r>
              <a:rPr dirty="0" err="1"/>
              <a:t>호다위야의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갓미엘과</a:t>
            </a:r>
            <a:r>
              <a:rPr dirty="0"/>
              <a:t> 그 </a:t>
            </a:r>
            <a:r>
              <a:rPr dirty="0" err="1"/>
              <a:t>아들들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헤나닷의</a:t>
            </a:r>
            <a:r>
              <a:rPr lang="ko-KR" altLang="en-US" dirty="0"/>
              <a:t> 아들과 형제 등 이 </a:t>
            </a:r>
            <a:r>
              <a:rPr lang="ko-KR" altLang="en-US" dirty="0" err="1"/>
              <a:t>레위</a:t>
            </a:r>
            <a:r>
              <a:rPr lang="ko-KR" altLang="en-US" dirty="0"/>
              <a:t> 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다같이</a:t>
            </a:r>
            <a:r>
              <a:rPr lang="en-US" altLang="ko-KR" dirty="0"/>
              <a:t> </a:t>
            </a:r>
            <a:r>
              <a:rPr lang="ko-KR" altLang="en-US" dirty="0"/>
              <a:t>하나님의 집 짓는 사람들을 감독했습니다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86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Jeshua</a:t>
            </a:r>
            <a:r>
              <a:rPr dirty="0"/>
              <a:t> and his sons and brothers and </a:t>
            </a:r>
            <a:r>
              <a:rPr dirty="0" err="1"/>
              <a:t>Kadmiel</a:t>
            </a:r>
            <a:r>
              <a:rPr lang="en-US" altLang="ko-KR" dirty="0"/>
              <a:t> </a:t>
            </a:r>
            <a:r>
              <a:rPr dirty="0"/>
              <a:t>and his sons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(descendants of </a:t>
            </a:r>
            <a:r>
              <a:rPr dirty="0" err="1"/>
              <a:t>Hodaviah</a:t>
            </a:r>
            <a:r>
              <a:rPr dirty="0"/>
              <a:t>) and the sons of </a:t>
            </a:r>
            <a:r>
              <a:rPr dirty="0" err="1"/>
              <a:t>Henadad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sons and brothers -- all Levites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joined together</a:t>
            </a:r>
            <a:r>
              <a:rPr lang="en-US" altLang="ko-KR" dirty="0"/>
              <a:t> </a:t>
            </a:r>
            <a:r>
              <a:rPr lang="en-US" dirty="0"/>
              <a:t>in supervising those working on the house of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947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2022-09-08T07:55:07Z</dcterms:modified>
</cp:coreProperties>
</file>