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1" d="100"/>
          <a:sy n="81" d="100"/>
        </p:scale>
        <p:origin x="40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11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베냐민의</a:t>
            </a:r>
            <a:r>
              <a:rPr dirty="0"/>
              <a:t> </a:t>
            </a:r>
            <a:r>
              <a:rPr dirty="0" err="1"/>
              <a:t>대적은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잡혀갔던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돌아와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건축한다는</a:t>
            </a:r>
            <a:r>
              <a:rPr dirty="0"/>
              <a:t> </a:t>
            </a:r>
            <a:r>
              <a:rPr dirty="0" err="1"/>
              <a:t>소식을</a:t>
            </a:r>
            <a:r>
              <a:rPr dirty="0"/>
              <a:t> </a:t>
            </a:r>
            <a:r>
              <a:rPr dirty="0" err="1"/>
              <a:t>듣고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00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enemies of Judah and Benjamin heard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 exiles were building a temple for the LORD, the God of Israel,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귀족</a:t>
            </a:r>
            <a:r>
              <a:rPr dirty="0"/>
              <a:t> </a:t>
            </a:r>
            <a:r>
              <a:rPr dirty="0" err="1"/>
              <a:t>오스납발이</a:t>
            </a:r>
            <a:r>
              <a:rPr dirty="0"/>
              <a:t> </a:t>
            </a:r>
            <a:r>
              <a:rPr dirty="0" err="1"/>
              <a:t>추방시켜</a:t>
            </a:r>
            <a:r>
              <a:rPr dirty="0"/>
              <a:t> </a:t>
            </a:r>
            <a:r>
              <a:rPr dirty="0" err="1"/>
              <a:t>사마리아의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성과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유프라테스</a:t>
            </a:r>
            <a:r>
              <a:rPr dirty="0"/>
              <a:t> 강 </a:t>
            </a:r>
            <a:r>
              <a:rPr dirty="0" err="1"/>
              <a:t>건너</a:t>
            </a:r>
            <a:r>
              <a:rPr dirty="0"/>
              <a:t> </a:t>
            </a:r>
            <a:r>
              <a:rPr dirty="0" err="1"/>
              <a:t>지역에</a:t>
            </a:r>
            <a:r>
              <a:rPr dirty="0"/>
              <a:t> </a:t>
            </a:r>
            <a:r>
              <a:rPr dirty="0" err="1"/>
              <a:t>정착시킨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편지를</a:t>
            </a:r>
            <a:r>
              <a:rPr dirty="0"/>
              <a:t> </a:t>
            </a:r>
            <a:r>
              <a:rPr dirty="0" err="1"/>
              <a:t>올립니다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931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other people whom the great and honorable Ashurbanipal deported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settled in the city of Samaria and elsewhere in Trans-Euphrates.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839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다음은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보낸</a:t>
            </a:r>
            <a:r>
              <a:rPr dirty="0"/>
              <a:t> </a:t>
            </a:r>
            <a:r>
              <a:rPr dirty="0" err="1"/>
              <a:t>상소문의</a:t>
            </a:r>
            <a:r>
              <a:rPr dirty="0"/>
              <a:t> </a:t>
            </a:r>
            <a:r>
              <a:rPr dirty="0" err="1"/>
              <a:t>사본입니다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유프라테스</a:t>
            </a:r>
            <a:r>
              <a:rPr dirty="0"/>
              <a:t> 강 </a:t>
            </a:r>
            <a:r>
              <a:rPr dirty="0" err="1"/>
              <a:t>건너</a:t>
            </a:r>
            <a:r>
              <a:rPr dirty="0"/>
              <a:t> </a:t>
            </a:r>
            <a:r>
              <a:rPr dirty="0" err="1"/>
              <a:t>지역에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종들이</a:t>
            </a:r>
            <a:r>
              <a:rPr dirty="0"/>
              <a:t> </a:t>
            </a:r>
            <a:r>
              <a:rPr dirty="0" err="1"/>
              <a:t>아닥사스다</a:t>
            </a:r>
            <a:r>
              <a:rPr dirty="0"/>
              <a:t> </a:t>
            </a:r>
            <a:r>
              <a:rPr dirty="0" err="1"/>
              <a:t>왕께</a:t>
            </a:r>
            <a:r>
              <a:rPr dirty="0"/>
              <a:t> </a:t>
            </a:r>
            <a:r>
              <a:rPr dirty="0" err="1"/>
              <a:t>편지를</a:t>
            </a:r>
            <a:r>
              <a:rPr dirty="0"/>
              <a:t> </a:t>
            </a:r>
            <a:r>
              <a:rPr dirty="0" err="1"/>
              <a:t>올립니다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89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(This is a copy of the letter they sent him.)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King Artaxerxes, From your servants, the men of Trans-Euphrates: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71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왕께</a:t>
            </a:r>
            <a:r>
              <a:rPr dirty="0"/>
              <a:t> </a:t>
            </a:r>
            <a:r>
              <a:rPr dirty="0" err="1"/>
              <a:t>알려드립니다</a:t>
            </a:r>
            <a:r>
              <a:rPr dirty="0"/>
              <a:t>. </a:t>
            </a:r>
            <a:r>
              <a:rPr dirty="0" err="1"/>
              <a:t>왕으로부터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올라온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반역의</a:t>
            </a:r>
            <a:r>
              <a:rPr dirty="0"/>
              <a:t> </a:t>
            </a:r>
            <a:r>
              <a:rPr dirty="0" err="1"/>
              <a:t>성을</a:t>
            </a:r>
            <a:r>
              <a:rPr dirty="0"/>
              <a:t> </a:t>
            </a:r>
            <a:r>
              <a:rPr dirty="0" err="1"/>
              <a:t>세우고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성벽을</a:t>
            </a:r>
            <a:r>
              <a:rPr dirty="0"/>
              <a:t> </a:t>
            </a:r>
            <a:r>
              <a:rPr dirty="0" err="1"/>
              <a:t>세우고</a:t>
            </a:r>
            <a:r>
              <a:rPr dirty="0"/>
              <a:t> </a:t>
            </a:r>
            <a:r>
              <a:rPr dirty="0" err="1"/>
              <a:t>기초를</a:t>
            </a:r>
            <a:r>
              <a:rPr dirty="0"/>
              <a:t> </a:t>
            </a:r>
            <a:r>
              <a:rPr dirty="0" err="1"/>
              <a:t>재건하고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97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should know that the Jews who came up to us from you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gone to Jerusalem and are rebuilding that rebellious and wicked city.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restoring the walls and repairing the foundations.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14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아셔야</a:t>
            </a:r>
            <a:r>
              <a:rPr dirty="0"/>
              <a:t> 할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성이</a:t>
            </a:r>
            <a:r>
              <a:rPr dirty="0"/>
              <a:t> </a:t>
            </a:r>
            <a:r>
              <a:rPr dirty="0" err="1"/>
              <a:t>세워지고</a:t>
            </a:r>
            <a:r>
              <a:rPr dirty="0"/>
              <a:t> </a:t>
            </a:r>
            <a:r>
              <a:rPr dirty="0" err="1"/>
              <a:t>성벽이</a:t>
            </a:r>
            <a:r>
              <a:rPr dirty="0"/>
              <a:t> </a:t>
            </a:r>
            <a:r>
              <a:rPr dirty="0" err="1"/>
              <a:t>재건되면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조공이나</a:t>
            </a:r>
            <a:r>
              <a:rPr dirty="0"/>
              <a:t> </a:t>
            </a:r>
            <a:r>
              <a:rPr dirty="0" err="1"/>
              <a:t>관세나</a:t>
            </a:r>
            <a:r>
              <a:rPr dirty="0"/>
              <a:t> </a:t>
            </a:r>
            <a:r>
              <a:rPr dirty="0" err="1"/>
              <a:t>조세를</a:t>
            </a:r>
            <a:r>
              <a:rPr dirty="0"/>
              <a:t> </a:t>
            </a:r>
            <a:r>
              <a:rPr dirty="0" err="1"/>
              <a:t>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왕실</a:t>
            </a:r>
            <a:r>
              <a:rPr dirty="0"/>
              <a:t> </a:t>
            </a:r>
            <a:r>
              <a:rPr dirty="0" err="1"/>
              <a:t>예산에</a:t>
            </a:r>
            <a:r>
              <a:rPr dirty="0"/>
              <a:t> </a:t>
            </a:r>
            <a:r>
              <a:rPr dirty="0" err="1"/>
              <a:t>막대한</a:t>
            </a:r>
            <a:r>
              <a:rPr dirty="0"/>
              <a:t> </a:t>
            </a:r>
            <a:r>
              <a:rPr dirty="0" err="1"/>
              <a:t>손실이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549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Furthermore, the king should know that if this city is built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its walls are restored, no more taxes, tribute or duty will be paid,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royal revenues will suffer.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35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왕궁의</a:t>
            </a:r>
            <a:r>
              <a:rPr dirty="0"/>
              <a:t> </a:t>
            </a:r>
            <a:r>
              <a:rPr dirty="0" err="1"/>
              <a:t>녹을</a:t>
            </a:r>
            <a:r>
              <a:rPr dirty="0"/>
              <a:t> </a:t>
            </a:r>
            <a:r>
              <a:rPr dirty="0" err="1"/>
              <a:t>먹는</a:t>
            </a:r>
            <a:r>
              <a:rPr dirty="0"/>
              <a:t> </a:t>
            </a:r>
            <a:r>
              <a:rPr dirty="0" err="1"/>
              <a:t>입장에서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수치당하는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차마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못하므로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전갈을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왕께</a:t>
            </a:r>
            <a:r>
              <a:rPr dirty="0"/>
              <a:t> </a:t>
            </a:r>
            <a:r>
              <a:rPr dirty="0" err="1"/>
              <a:t>알려드립니다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572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since we are under obligation to the palace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 is not proper for us to see the king dishonored,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are sending this message to inform the king,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364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왕께서는</a:t>
            </a:r>
            <a:r>
              <a:rPr dirty="0"/>
              <a:t> </a:t>
            </a:r>
            <a:r>
              <a:rPr dirty="0" err="1"/>
              <a:t>조상의</a:t>
            </a:r>
            <a:r>
              <a:rPr dirty="0"/>
              <a:t> </a:t>
            </a:r>
            <a:r>
              <a:rPr dirty="0" err="1"/>
              <a:t>기록을</a:t>
            </a:r>
            <a:r>
              <a:rPr dirty="0"/>
              <a:t> </a:t>
            </a:r>
            <a:r>
              <a:rPr dirty="0" err="1"/>
              <a:t>조사할</a:t>
            </a:r>
            <a:r>
              <a:rPr dirty="0"/>
              <a:t> </a:t>
            </a:r>
            <a:r>
              <a:rPr dirty="0" err="1"/>
              <a:t>필요가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왕께서</a:t>
            </a:r>
            <a:r>
              <a:rPr dirty="0"/>
              <a:t> </a:t>
            </a:r>
            <a:r>
              <a:rPr dirty="0" err="1"/>
              <a:t>기록을</a:t>
            </a:r>
            <a:r>
              <a:rPr dirty="0"/>
              <a:t> </a:t>
            </a:r>
            <a:r>
              <a:rPr dirty="0" err="1"/>
              <a:t>살펴보시면</a:t>
            </a:r>
            <a:r>
              <a:rPr dirty="0"/>
              <a:t> 이 </a:t>
            </a:r>
            <a:r>
              <a:rPr dirty="0" err="1"/>
              <a:t>성은</a:t>
            </a:r>
            <a:r>
              <a:rPr dirty="0"/>
              <a:t> </a:t>
            </a:r>
            <a:r>
              <a:rPr dirty="0" err="1"/>
              <a:t>반역의</a:t>
            </a:r>
            <a:r>
              <a:rPr dirty="0"/>
              <a:t> </a:t>
            </a:r>
            <a:r>
              <a:rPr dirty="0" err="1"/>
              <a:t>성이요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왕들과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지방에</a:t>
            </a:r>
            <a:r>
              <a:rPr dirty="0"/>
              <a:t> </a:t>
            </a:r>
            <a:r>
              <a:rPr dirty="0" err="1"/>
              <a:t>피해를</a:t>
            </a:r>
            <a:r>
              <a:rPr dirty="0"/>
              <a:t> </a:t>
            </a:r>
            <a:r>
              <a:rPr dirty="0" err="1"/>
              <a:t>입혔으며</a:t>
            </a:r>
            <a:r>
              <a:rPr dirty="0"/>
              <a:t> </a:t>
            </a:r>
            <a:r>
              <a:rPr dirty="0" err="1"/>
              <a:t>옛날부터</a:t>
            </a:r>
            <a:r>
              <a:rPr dirty="0"/>
              <a:t> </a:t>
            </a:r>
            <a:r>
              <a:rPr dirty="0" err="1"/>
              <a:t>반란이</a:t>
            </a:r>
            <a:r>
              <a:rPr dirty="0"/>
              <a:t> </a:t>
            </a:r>
            <a:r>
              <a:rPr dirty="0" err="1"/>
              <a:t>일어났다는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알 </a:t>
            </a:r>
            <a:r>
              <a:rPr dirty="0" err="1"/>
              <a:t>것입니다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성이</a:t>
            </a:r>
            <a:r>
              <a:rPr dirty="0"/>
              <a:t> </a:t>
            </a:r>
            <a:r>
              <a:rPr dirty="0" err="1"/>
              <a:t>멸망당한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그 </a:t>
            </a:r>
            <a:r>
              <a:rPr dirty="0" err="1"/>
              <a:t>때문이었습니다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600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a search may be made in the archives of your predecessors.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these records you will find that this city is a rebellious city,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troublesome to kings and provinces, a place of rebellion from ancient times.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is why this city was destroyed.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179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만약</a:t>
            </a:r>
            <a:r>
              <a:rPr dirty="0"/>
              <a:t> 이 </a:t>
            </a:r>
            <a:r>
              <a:rPr dirty="0" err="1"/>
              <a:t>성이</a:t>
            </a:r>
            <a:r>
              <a:rPr dirty="0"/>
              <a:t> </a:t>
            </a:r>
            <a:r>
              <a:rPr dirty="0" err="1"/>
              <a:t>재건되고</a:t>
            </a:r>
            <a:r>
              <a:rPr dirty="0"/>
              <a:t> 그 </a:t>
            </a:r>
            <a:r>
              <a:rPr dirty="0" err="1"/>
              <a:t>성벽이</a:t>
            </a:r>
            <a:r>
              <a:rPr dirty="0"/>
              <a:t> </a:t>
            </a:r>
            <a:r>
              <a:rPr dirty="0" err="1"/>
              <a:t>세워지면</a:t>
            </a:r>
            <a:r>
              <a:rPr dirty="0"/>
              <a:t> </a:t>
            </a:r>
            <a:r>
              <a:rPr dirty="0" err="1"/>
              <a:t>유프라테스</a:t>
            </a:r>
            <a:r>
              <a:rPr dirty="0"/>
              <a:t> 강 </a:t>
            </a:r>
            <a:r>
              <a:rPr dirty="0" err="1"/>
              <a:t>건너</a:t>
            </a:r>
            <a:r>
              <a:rPr dirty="0"/>
              <a:t> </a:t>
            </a:r>
            <a:r>
              <a:rPr dirty="0" err="1"/>
              <a:t>지방에는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소유가</a:t>
            </a:r>
            <a:r>
              <a:rPr dirty="0"/>
              <a:t> </a:t>
            </a:r>
            <a:r>
              <a:rPr dirty="0" err="1"/>
              <a:t>없게</a:t>
            </a:r>
            <a:r>
              <a:rPr dirty="0"/>
              <a:t> 될 </a:t>
            </a:r>
            <a:r>
              <a:rPr dirty="0" err="1"/>
              <a:t>것임을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왕께</a:t>
            </a:r>
            <a:r>
              <a:rPr dirty="0"/>
              <a:t> </a:t>
            </a:r>
            <a:r>
              <a:rPr dirty="0" err="1"/>
              <a:t>알려드립니다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484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inform the king that if this city is built and its walls are restored,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be left with nothing in Trans-Euphrates.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6370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다음과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답장을</a:t>
            </a:r>
            <a:r>
              <a:rPr dirty="0"/>
              <a:t> </a:t>
            </a:r>
            <a:r>
              <a:rPr dirty="0" err="1"/>
              <a:t>보냈습니다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사령관</a:t>
            </a:r>
            <a:r>
              <a:rPr dirty="0"/>
              <a:t> </a:t>
            </a:r>
            <a:r>
              <a:rPr dirty="0" err="1"/>
              <a:t>르훔과</a:t>
            </a:r>
            <a:r>
              <a:rPr dirty="0"/>
              <a:t> </a:t>
            </a:r>
            <a:r>
              <a:rPr dirty="0" err="1"/>
              <a:t>비서관</a:t>
            </a:r>
            <a:r>
              <a:rPr dirty="0"/>
              <a:t> </a:t>
            </a:r>
            <a:r>
              <a:rPr dirty="0" err="1"/>
              <a:t>심새와</a:t>
            </a:r>
            <a:r>
              <a:rPr dirty="0"/>
              <a:t> </a:t>
            </a:r>
            <a:r>
              <a:rPr dirty="0" err="1"/>
              <a:t>사마리아와</a:t>
            </a:r>
            <a:r>
              <a:rPr dirty="0"/>
              <a:t> </a:t>
            </a:r>
            <a:r>
              <a:rPr dirty="0" err="1"/>
              <a:t>유프라테스</a:t>
            </a:r>
            <a:r>
              <a:rPr dirty="0"/>
              <a:t> 강 </a:t>
            </a:r>
            <a:r>
              <a:rPr dirty="0" err="1"/>
              <a:t>건너에</a:t>
            </a:r>
            <a:r>
              <a:rPr dirty="0"/>
              <a:t> </a:t>
            </a:r>
            <a:r>
              <a:rPr dirty="0" err="1"/>
              <a:t>사는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동료들에게</a:t>
            </a:r>
            <a:r>
              <a:rPr dirty="0"/>
              <a:t> </a:t>
            </a:r>
            <a:r>
              <a:rPr dirty="0" err="1"/>
              <a:t>칙서를</a:t>
            </a:r>
            <a:r>
              <a:rPr dirty="0"/>
              <a:t> </a:t>
            </a:r>
            <a:r>
              <a:rPr dirty="0" err="1"/>
              <a:t>내린다</a:t>
            </a:r>
            <a:r>
              <a:rPr dirty="0"/>
              <a:t>. </a:t>
            </a:r>
            <a:r>
              <a:rPr dirty="0" err="1"/>
              <a:t>평안하냐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665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sent this reply: To </a:t>
            </a:r>
            <a:r>
              <a:rPr dirty="0" err="1"/>
              <a:t>Rehum</a:t>
            </a:r>
            <a:r>
              <a:rPr dirty="0"/>
              <a:t> the commanding officer,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Shimshai</a:t>
            </a:r>
            <a:r>
              <a:rPr dirty="0"/>
              <a:t> the secretary and the rest of their associates living in Samaria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elsewhere in Trans-Euphrates: Greetings.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너희가 우리에게 보낸 편지는 내 앞에서 번역돼 분명히 낭독됐다.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letter you sent us has been read and translated in my presence.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편지의</a:t>
            </a:r>
            <a:r>
              <a:rPr dirty="0"/>
              <a:t> </a:t>
            </a:r>
            <a:r>
              <a:rPr dirty="0" err="1"/>
              <a:t>내용을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내려</a:t>
            </a:r>
            <a:r>
              <a:rPr dirty="0"/>
              <a:t> </a:t>
            </a:r>
            <a:r>
              <a:rPr dirty="0" err="1"/>
              <a:t>조사를</a:t>
            </a:r>
            <a:r>
              <a:rPr dirty="0"/>
              <a:t> 해 </a:t>
            </a:r>
            <a:r>
              <a:rPr dirty="0" err="1"/>
              <a:t>보니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성은</a:t>
            </a:r>
            <a:r>
              <a:rPr dirty="0"/>
              <a:t> </a:t>
            </a:r>
            <a:r>
              <a:rPr dirty="0" err="1"/>
              <a:t>과거에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왕들을</a:t>
            </a:r>
            <a:r>
              <a:rPr dirty="0"/>
              <a:t> </a:t>
            </a:r>
            <a:r>
              <a:rPr dirty="0" err="1"/>
              <a:t>대적해</a:t>
            </a:r>
            <a:r>
              <a:rPr dirty="0"/>
              <a:t> </a:t>
            </a:r>
            <a:r>
              <a:rPr dirty="0" err="1"/>
              <a:t>일어난</a:t>
            </a:r>
            <a:r>
              <a:rPr dirty="0"/>
              <a:t> </a:t>
            </a:r>
            <a:r>
              <a:rPr dirty="0" err="1"/>
              <a:t>기록이</a:t>
            </a:r>
            <a:r>
              <a:rPr dirty="0"/>
              <a:t> </a:t>
            </a:r>
            <a:r>
              <a:rPr dirty="0" err="1"/>
              <a:t>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반역과</a:t>
            </a:r>
            <a:r>
              <a:rPr dirty="0"/>
              <a:t> </a:t>
            </a:r>
            <a:r>
              <a:rPr dirty="0" err="1"/>
              <a:t>반란이</a:t>
            </a:r>
            <a:r>
              <a:rPr dirty="0"/>
              <a:t> 그 </a:t>
            </a:r>
            <a:r>
              <a:rPr dirty="0" err="1"/>
              <a:t>성에서</a:t>
            </a:r>
            <a:r>
              <a:rPr dirty="0"/>
              <a:t> </a:t>
            </a:r>
            <a:r>
              <a:rPr dirty="0" err="1"/>
              <a:t>계속해서</a:t>
            </a:r>
            <a:r>
              <a:rPr dirty="0"/>
              <a:t> </a:t>
            </a:r>
            <a:r>
              <a:rPr dirty="0" err="1"/>
              <a:t>일어났음이</a:t>
            </a:r>
            <a:r>
              <a:rPr dirty="0"/>
              <a:t> </a:t>
            </a:r>
            <a:r>
              <a:rPr dirty="0" err="1"/>
              <a:t>밝혀졌다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825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issued an order and a search was made,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it was found that this city has a long history of revolt against kings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has been a place of rebellion and sedition.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6509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스룹바벨과</a:t>
            </a:r>
            <a:r>
              <a:rPr dirty="0"/>
              <a:t> </a:t>
            </a:r>
            <a:r>
              <a:rPr dirty="0" err="1"/>
              <a:t>가문의</a:t>
            </a:r>
            <a:r>
              <a:rPr dirty="0"/>
              <a:t> </a:t>
            </a:r>
            <a:r>
              <a:rPr dirty="0" err="1"/>
              <a:t>우두머리에게</a:t>
            </a:r>
            <a:r>
              <a:rPr dirty="0"/>
              <a:t> </a:t>
            </a:r>
            <a:r>
              <a:rPr dirty="0" err="1"/>
              <a:t>찾아와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당신들이</a:t>
            </a:r>
            <a:r>
              <a:rPr dirty="0"/>
              <a:t> </a:t>
            </a:r>
            <a:r>
              <a:rPr dirty="0" err="1"/>
              <a:t>건축하는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돕겠소</a:t>
            </a:r>
            <a:r>
              <a:rPr dirty="0"/>
              <a:t>. </a:t>
            </a:r>
            <a:r>
              <a:rPr dirty="0" err="1"/>
              <a:t>당신들처럼</a:t>
            </a:r>
            <a:r>
              <a:rPr dirty="0"/>
              <a:t> </a:t>
            </a:r>
            <a:r>
              <a:rPr dirty="0" err="1"/>
              <a:t>우리도</a:t>
            </a:r>
            <a:r>
              <a:rPr lang="en-US" altLang="ko-KR" dirty="0"/>
              <a:t> </a:t>
            </a:r>
            <a:r>
              <a:rPr dirty="0" err="1"/>
              <a:t>당신들의</a:t>
            </a:r>
            <a:r>
              <a:rPr dirty="0"/>
              <a:t> </a:t>
            </a:r>
            <a:r>
              <a:rPr dirty="0" err="1"/>
              <a:t>하나님을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경배했기</a:t>
            </a:r>
            <a:r>
              <a:rPr dirty="0"/>
              <a:t> </a:t>
            </a:r>
            <a:r>
              <a:rPr dirty="0" err="1"/>
              <a:t>때문이오</a:t>
            </a:r>
            <a:r>
              <a:rPr dirty="0"/>
              <a:t>. </a:t>
            </a:r>
            <a:r>
              <a:rPr dirty="0" err="1"/>
              <a:t>우리도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여기까지</a:t>
            </a:r>
            <a:r>
              <a:rPr dirty="0"/>
              <a:t> </a:t>
            </a:r>
            <a:r>
              <a:rPr dirty="0" err="1"/>
              <a:t>끌고</a:t>
            </a:r>
            <a:r>
              <a:rPr dirty="0"/>
              <a:t> 온 </a:t>
            </a:r>
            <a:r>
              <a:rPr dirty="0" err="1"/>
              <a:t>앗시리아</a:t>
            </a:r>
            <a:r>
              <a:rPr dirty="0"/>
              <a:t> 왕 </a:t>
            </a:r>
            <a:r>
              <a:rPr dirty="0" err="1"/>
              <a:t>에살핫돈</a:t>
            </a:r>
            <a:r>
              <a:rPr dirty="0"/>
              <a:t> </a:t>
            </a:r>
            <a:r>
              <a:rPr dirty="0" err="1"/>
              <a:t>때부터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제사를</a:t>
            </a:r>
            <a:r>
              <a:rPr dirty="0"/>
              <a:t> </a:t>
            </a:r>
            <a:r>
              <a:rPr dirty="0" err="1"/>
              <a:t>드려</a:t>
            </a:r>
            <a:r>
              <a:rPr dirty="0"/>
              <a:t> </a:t>
            </a:r>
            <a:r>
              <a:rPr dirty="0" err="1"/>
              <a:t>왔으니</a:t>
            </a:r>
            <a:r>
              <a:rPr dirty="0"/>
              <a:t> </a:t>
            </a:r>
            <a:r>
              <a:rPr dirty="0" err="1"/>
              <a:t>말이오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60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came to Zerubbabel and to the heads of the families and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"Let us help you build because, like you,</a:t>
            </a:r>
            <a:r>
              <a:rPr lang="en-US" altLang="ko-KR" dirty="0"/>
              <a:t> </a:t>
            </a:r>
            <a:r>
              <a:rPr dirty="0"/>
              <a:t>we seek your God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have been sacrificing to him</a:t>
            </a:r>
            <a:r>
              <a:rPr lang="en-US" altLang="ko-KR" dirty="0"/>
              <a:t> </a:t>
            </a:r>
            <a:r>
              <a:rPr dirty="0"/>
              <a:t>since the time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Esarhaddon king of Assyria,</a:t>
            </a:r>
            <a:r>
              <a:rPr lang="en-US" altLang="ko-KR" dirty="0"/>
              <a:t> </a:t>
            </a:r>
            <a:r>
              <a:rPr dirty="0"/>
              <a:t>who brought us here."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35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강력한</a:t>
            </a:r>
            <a:r>
              <a:rPr dirty="0"/>
              <a:t> </a:t>
            </a:r>
            <a:r>
              <a:rPr dirty="0" err="1"/>
              <a:t>왕들이</a:t>
            </a:r>
            <a:r>
              <a:rPr dirty="0"/>
              <a:t> </a:t>
            </a:r>
            <a:r>
              <a:rPr dirty="0" err="1"/>
              <a:t>있어</a:t>
            </a:r>
            <a:r>
              <a:rPr dirty="0"/>
              <a:t> </a:t>
            </a:r>
            <a:r>
              <a:rPr dirty="0" err="1"/>
              <a:t>유프라테스</a:t>
            </a:r>
            <a:r>
              <a:rPr dirty="0"/>
              <a:t> 강 </a:t>
            </a:r>
            <a:r>
              <a:rPr dirty="0" err="1"/>
              <a:t>건너편</a:t>
            </a:r>
            <a:r>
              <a:rPr dirty="0"/>
              <a:t> 전 </a:t>
            </a:r>
            <a:r>
              <a:rPr dirty="0" err="1"/>
              <a:t>지역을</a:t>
            </a:r>
            <a:r>
              <a:rPr dirty="0"/>
              <a:t> </a:t>
            </a:r>
            <a:r>
              <a:rPr dirty="0" err="1"/>
              <a:t>다스려</a:t>
            </a:r>
            <a:r>
              <a:rPr dirty="0"/>
              <a:t> </a:t>
            </a:r>
            <a:r>
              <a:rPr dirty="0" err="1"/>
              <a:t>왔으며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조공과</a:t>
            </a:r>
            <a:r>
              <a:rPr dirty="0"/>
              <a:t> </a:t>
            </a:r>
            <a:r>
              <a:rPr dirty="0" err="1"/>
              <a:t>조세와</a:t>
            </a:r>
            <a:r>
              <a:rPr dirty="0"/>
              <a:t> </a:t>
            </a:r>
            <a:r>
              <a:rPr dirty="0" err="1"/>
              <a:t>관세를</a:t>
            </a:r>
            <a:r>
              <a:rPr dirty="0"/>
              <a:t> </a:t>
            </a:r>
            <a:r>
              <a:rPr dirty="0" err="1"/>
              <a:t>거둬들였다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336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Jerusalem has had powerful kings ruling over the whole of Trans-Euphrates,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taxes, tribute and duty were paid to them.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칙령을</a:t>
            </a:r>
            <a:r>
              <a:rPr dirty="0"/>
              <a:t> </a:t>
            </a:r>
            <a:r>
              <a:rPr dirty="0" err="1"/>
              <a:t>내려</a:t>
            </a:r>
            <a:r>
              <a:rPr dirty="0"/>
              <a:t> 그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중단시키라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칙령을</a:t>
            </a:r>
            <a:r>
              <a:rPr dirty="0"/>
              <a:t> </a:t>
            </a:r>
            <a:r>
              <a:rPr dirty="0" err="1"/>
              <a:t>내릴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224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issue an order to these men to stop work,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this city will not be rebuilt until I so order.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620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이 </a:t>
            </a:r>
            <a:r>
              <a:rPr dirty="0" err="1"/>
              <a:t>문제를</a:t>
            </a:r>
            <a:r>
              <a:rPr dirty="0"/>
              <a:t> </a:t>
            </a:r>
            <a:r>
              <a:rPr dirty="0" err="1"/>
              <a:t>느슨하게</a:t>
            </a:r>
            <a:r>
              <a:rPr dirty="0"/>
              <a:t> </a:t>
            </a:r>
            <a:r>
              <a:rPr dirty="0" err="1"/>
              <a:t>다루지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</a:t>
            </a:r>
            <a:r>
              <a:rPr dirty="0" err="1"/>
              <a:t>주의하라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왜 </a:t>
            </a:r>
            <a:r>
              <a:rPr dirty="0" err="1"/>
              <a:t>굳이</a:t>
            </a:r>
            <a:r>
              <a:rPr dirty="0"/>
              <a:t> </a:t>
            </a:r>
            <a:r>
              <a:rPr dirty="0" err="1"/>
              <a:t>해악을</a:t>
            </a:r>
            <a:r>
              <a:rPr dirty="0"/>
              <a:t> </a:t>
            </a:r>
            <a:r>
              <a:rPr dirty="0" err="1"/>
              <a:t>키워</a:t>
            </a:r>
            <a:r>
              <a:rPr dirty="0"/>
              <a:t> </a:t>
            </a:r>
            <a:r>
              <a:rPr dirty="0" err="1"/>
              <a:t>왕실에</a:t>
            </a:r>
            <a:r>
              <a:rPr dirty="0"/>
              <a:t> </a:t>
            </a:r>
            <a:r>
              <a:rPr dirty="0" err="1"/>
              <a:t>손실을</a:t>
            </a:r>
            <a:r>
              <a:rPr dirty="0"/>
              <a:t> </a:t>
            </a:r>
            <a:r>
              <a:rPr dirty="0" err="1"/>
              <a:t>끼치겠느냐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073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 careful not to neglect this matter.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let this threat grow, to the detriment of the royal interests?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84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아닥사스다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칙서</a:t>
            </a:r>
            <a:r>
              <a:rPr dirty="0"/>
              <a:t> </a:t>
            </a:r>
            <a:r>
              <a:rPr dirty="0" err="1"/>
              <a:t>사본을</a:t>
            </a:r>
            <a:r>
              <a:rPr dirty="0"/>
              <a:t> </a:t>
            </a:r>
            <a:r>
              <a:rPr dirty="0" err="1"/>
              <a:t>읽은</a:t>
            </a:r>
            <a:r>
              <a:rPr dirty="0"/>
              <a:t> </a:t>
            </a:r>
            <a:r>
              <a:rPr dirty="0" err="1"/>
              <a:t>르훔과</a:t>
            </a:r>
            <a:r>
              <a:rPr dirty="0"/>
              <a:t> </a:t>
            </a:r>
            <a:r>
              <a:rPr dirty="0" err="1"/>
              <a:t>비서관</a:t>
            </a:r>
            <a:r>
              <a:rPr dirty="0"/>
              <a:t> </a:t>
            </a:r>
            <a:r>
              <a:rPr dirty="0" err="1"/>
              <a:t>심새와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동료들은</a:t>
            </a:r>
            <a:r>
              <a:rPr dirty="0"/>
              <a:t> </a:t>
            </a:r>
            <a:r>
              <a:rPr dirty="0" err="1"/>
              <a:t>당장</a:t>
            </a:r>
            <a:r>
              <a:rPr dirty="0"/>
              <a:t> </a:t>
            </a: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달려가</a:t>
            </a:r>
            <a:r>
              <a:rPr dirty="0"/>
              <a:t> </a:t>
            </a:r>
            <a:r>
              <a:rPr dirty="0" err="1"/>
              <a:t>강제로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내쫓고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짓는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중단시켰습니다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316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soon as the copy of the letter of King Artaxerxes was read to </a:t>
            </a:r>
            <a:r>
              <a:rPr dirty="0" err="1"/>
              <a:t>Rehum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</a:t>
            </a:r>
            <a:r>
              <a:rPr dirty="0" err="1"/>
              <a:t>Shimshai</a:t>
            </a:r>
            <a:r>
              <a:rPr dirty="0"/>
              <a:t> the secretary and their associates,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went immediately to the Jews in Jerusalem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compelled them by force to stop.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집 </a:t>
            </a:r>
            <a:r>
              <a:rPr dirty="0" err="1"/>
              <a:t>짓는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중단됐고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페르시아</a:t>
            </a:r>
            <a:r>
              <a:rPr dirty="0"/>
              <a:t> 왕 </a:t>
            </a:r>
            <a:r>
              <a:rPr dirty="0" err="1"/>
              <a:t>다리오</a:t>
            </a:r>
            <a:r>
              <a:rPr dirty="0"/>
              <a:t> 2년까지 </a:t>
            </a:r>
            <a:r>
              <a:rPr dirty="0" err="1"/>
              <a:t>중단된</a:t>
            </a:r>
            <a:r>
              <a:rPr dirty="0"/>
              <a:t> </a:t>
            </a:r>
            <a:r>
              <a:rPr dirty="0" err="1"/>
              <a:t>채로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100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Thus the work on the house of God in Jerusalem came to a standstill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the second year of the reign of Darius king of Persia.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4415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스룹바벨과</a:t>
            </a:r>
            <a:r>
              <a:rPr dirty="0"/>
              <a:t> </a:t>
            </a:r>
            <a:r>
              <a:rPr dirty="0" err="1"/>
              <a:t>예수아와</a:t>
            </a:r>
            <a:r>
              <a:rPr dirty="0"/>
              <a:t> </a:t>
            </a:r>
            <a:r>
              <a:rPr dirty="0" err="1"/>
              <a:t>나머지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가문의</a:t>
            </a:r>
            <a:r>
              <a:rPr dirty="0"/>
              <a:t> </a:t>
            </a:r>
            <a:r>
              <a:rPr dirty="0" err="1"/>
              <a:t>우두머리는</a:t>
            </a:r>
            <a:r>
              <a:rPr lang="en-US" altLang="ko-KR"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en-US" altLang="ko-KR" dirty="0"/>
              <a:t>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당신들은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짓는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우리와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상관이</a:t>
            </a:r>
            <a:r>
              <a:rPr dirty="0"/>
              <a:t> </a:t>
            </a:r>
            <a:r>
              <a:rPr dirty="0" err="1"/>
              <a:t>없소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페르시아의</a:t>
            </a:r>
            <a:r>
              <a:rPr dirty="0"/>
              <a:t> </a:t>
            </a:r>
            <a:r>
              <a:rPr dirty="0" err="1"/>
              <a:t>고레스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명령한</a:t>
            </a:r>
            <a:r>
              <a:rPr dirty="0"/>
              <a:t> </a:t>
            </a:r>
            <a:r>
              <a:rPr dirty="0" err="1"/>
              <a:t>대로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우리끼리</a:t>
            </a:r>
            <a:r>
              <a:rPr lang="en-US" altLang="ko-KR"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위해</a:t>
            </a:r>
            <a:r>
              <a:rPr lang="en-US" altLang="ko-KR" dirty="0"/>
              <a:t> </a:t>
            </a:r>
            <a:r>
              <a:rPr dirty="0"/>
              <a:t>그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지을</a:t>
            </a:r>
            <a:r>
              <a:rPr dirty="0"/>
              <a:t> </a:t>
            </a:r>
            <a:r>
              <a:rPr dirty="0" err="1"/>
              <a:t>것이오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406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Zerubbabel, </a:t>
            </a:r>
            <a:r>
              <a:rPr dirty="0" err="1"/>
              <a:t>Jeshua</a:t>
            </a:r>
            <a:r>
              <a:rPr dirty="0"/>
              <a:t> and the rest of the heads of the families of Israel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answered, "You have no part with us in building a temple to our God.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alone will build it for the LORD, the God of Israel,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King Cyrus, the king of Persia, commanded us."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그 땅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약하게</a:t>
            </a:r>
            <a:r>
              <a:rPr dirty="0"/>
              <a:t> </a:t>
            </a:r>
            <a:r>
              <a:rPr dirty="0" err="1"/>
              <a:t>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겁을</a:t>
            </a:r>
            <a:r>
              <a:rPr dirty="0"/>
              <a:t> </a:t>
            </a:r>
            <a:r>
              <a:rPr dirty="0" err="1"/>
              <a:t>주어</a:t>
            </a:r>
            <a:r>
              <a:rPr dirty="0"/>
              <a:t> </a:t>
            </a:r>
            <a:r>
              <a:rPr dirty="0" err="1"/>
              <a:t>건축하지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753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peoples around them set out to discourage the people of Judah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make them afraid to go on building.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또 </a:t>
            </a:r>
            <a:r>
              <a:rPr dirty="0" err="1"/>
              <a:t>참모들을</a:t>
            </a:r>
            <a:r>
              <a:rPr dirty="0"/>
              <a:t> </a:t>
            </a:r>
            <a:r>
              <a:rPr dirty="0" err="1"/>
              <a:t>고용해</a:t>
            </a:r>
            <a:r>
              <a:rPr dirty="0"/>
              <a:t> </a:t>
            </a:r>
            <a:r>
              <a:rPr dirty="0" err="1"/>
              <a:t>페르시아</a:t>
            </a:r>
            <a:r>
              <a:rPr dirty="0"/>
              <a:t> 왕 </a:t>
            </a:r>
            <a:r>
              <a:rPr dirty="0" err="1"/>
              <a:t>고레스</a:t>
            </a:r>
            <a:r>
              <a:rPr dirty="0"/>
              <a:t> </a:t>
            </a:r>
            <a:r>
              <a:rPr dirty="0" err="1"/>
              <a:t>시절</a:t>
            </a:r>
            <a:r>
              <a:rPr dirty="0"/>
              <a:t> </a:t>
            </a:r>
            <a:r>
              <a:rPr dirty="0" err="1"/>
              <a:t>내내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심지어</a:t>
            </a:r>
            <a:r>
              <a:rPr dirty="0"/>
              <a:t> </a:t>
            </a:r>
            <a:r>
              <a:rPr dirty="0" err="1"/>
              <a:t>페르시아</a:t>
            </a:r>
            <a:r>
              <a:rPr dirty="0"/>
              <a:t> 왕 </a:t>
            </a:r>
            <a:r>
              <a:rPr dirty="0" err="1"/>
              <a:t>다리오</a:t>
            </a:r>
            <a:r>
              <a:rPr dirty="0"/>
              <a:t> 왕 </a:t>
            </a:r>
            <a:r>
              <a:rPr dirty="0" err="1"/>
              <a:t>때까지</a:t>
            </a:r>
            <a:r>
              <a:rPr dirty="0"/>
              <a:t> 그 </a:t>
            </a:r>
            <a:r>
              <a:rPr dirty="0" err="1"/>
              <a:t>계획을</a:t>
            </a:r>
            <a:r>
              <a:rPr dirty="0"/>
              <a:t> </a:t>
            </a:r>
            <a:r>
              <a:rPr dirty="0" err="1"/>
              <a:t>방해했습니다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132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hired counselors to work against them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frustrate their plans during the entire reign of Cyrus king of Persia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down to the reign of Darius king of Persia.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아하수에로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다스리던</a:t>
            </a:r>
            <a:r>
              <a:rPr dirty="0"/>
              <a:t> </a:t>
            </a:r>
            <a:r>
              <a:rPr dirty="0" err="1"/>
              <a:t>초기에</a:t>
            </a:r>
            <a:r>
              <a:rPr dirty="0"/>
              <a:t> 그 땅 </a:t>
            </a:r>
            <a:r>
              <a:rPr dirty="0" err="1"/>
              <a:t>사람들은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사람에</a:t>
            </a:r>
            <a:r>
              <a:rPr dirty="0"/>
              <a:t> </a:t>
            </a:r>
            <a:r>
              <a:rPr dirty="0" err="1"/>
              <a:t>대해</a:t>
            </a:r>
            <a:r>
              <a:rPr lang="en-US" altLang="ko-KR" dirty="0"/>
              <a:t> </a:t>
            </a:r>
            <a:r>
              <a:rPr dirty="0" err="1"/>
              <a:t>상소문을</a:t>
            </a:r>
            <a:r>
              <a:rPr dirty="0"/>
              <a:t> </a:t>
            </a:r>
            <a:r>
              <a:rPr dirty="0" err="1"/>
              <a:t>올렸습니다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45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beginning of the reign of Xerxes,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lodged an accusation against the people of Judah and Jerusalem.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129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또 </a:t>
            </a:r>
            <a:r>
              <a:rPr dirty="0" err="1"/>
              <a:t>아닥사스다</a:t>
            </a:r>
            <a:r>
              <a:rPr dirty="0"/>
              <a:t> 때 </a:t>
            </a:r>
            <a:r>
              <a:rPr dirty="0" err="1"/>
              <a:t>비슬람</a:t>
            </a:r>
            <a:r>
              <a:rPr dirty="0"/>
              <a:t>, </a:t>
            </a:r>
            <a:r>
              <a:rPr dirty="0" err="1"/>
              <a:t>미드르닷</a:t>
            </a:r>
            <a:r>
              <a:rPr dirty="0"/>
              <a:t>, </a:t>
            </a:r>
            <a:r>
              <a:rPr dirty="0" err="1"/>
              <a:t>다브엘과</a:t>
            </a:r>
            <a:r>
              <a:rPr dirty="0"/>
              <a:t> 그 </a:t>
            </a:r>
            <a:r>
              <a:rPr dirty="0" err="1"/>
              <a:t>동료들이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페르시아</a:t>
            </a:r>
            <a:r>
              <a:rPr dirty="0"/>
              <a:t> 왕 </a:t>
            </a:r>
            <a:r>
              <a:rPr dirty="0" err="1"/>
              <a:t>아닥사스다에게</a:t>
            </a:r>
            <a:r>
              <a:rPr dirty="0"/>
              <a:t> </a:t>
            </a:r>
            <a:r>
              <a:rPr dirty="0" err="1"/>
              <a:t>상소문을</a:t>
            </a:r>
            <a:r>
              <a:rPr dirty="0"/>
              <a:t> </a:t>
            </a:r>
            <a:r>
              <a:rPr dirty="0" err="1"/>
              <a:t>올렸습니다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상소문은</a:t>
            </a:r>
            <a:r>
              <a:rPr dirty="0"/>
              <a:t> </a:t>
            </a:r>
            <a:r>
              <a:rPr dirty="0" err="1"/>
              <a:t>아람</a:t>
            </a:r>
            <a:r>
              <a:rPr dirty="0"/>
              <a:t> </a:t>
            </a:r>
            <a:r>
              <a:rPr dirty="0" err="1"/>
              <a:t>말로</a:t>
            </a:r>
            <a:r>
              <a:rPr dirty="0"/>
              <a:t> </a:t>
            </a:r>
            <a:r>
              <a:rPr dirty="0" err="1"/>
              <a:t>쓰였다가</a:t>
            </a:r>
            <a:r>
              <a:rPr dirty="0"/>
              <a:t> 그 후 </a:t>
            </a:r>
            <a:r>
              <a:rPr dirty="0" err="1"/>
              <a:t>번역됐습니다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994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the days of Artaxerxes king of Persia,</a:t>
            </a:r>
            <a:r>
              <a:rPr lang="en-US" altLang="ko-KR" dirty="0"/>
              <a:t> </a:t>
            </a:r>
            <a:r>
              <a:rPr dirty="0" err="1"/>
              <a:t>Bishlam</a:t>
            </a:r>
            <a:r>
              <a:rPr dirty="0"/>
              <a:t>, </a:t>
            </a:r>
            <a:r>
              <a:rPr dirty="0" err="1"/>
              <a:t>Mithredath</a:t>
            </a:r>
            <a:r>
              <a:rPr dirty="0"/>
              <a:t>, </a:t>
            </a:r>
            <a:r>
              <a:rPr dirty="0" err="1"/>
              <a:t>Tabeel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rest of his associates</a:t>
            </a:r>
            <a:r>
              <a:rPr lang="en-US" altLang="ko-KR" dirty="0"/>
              <a:t> </a:t>
            </a:r>
            <a:r>
              <a:rPr dirty="0"/>
              <a:t>wrote a letter</a:t>
            </a:r>
            <a:r>
              <a:rPr lang="en-US" altLang="ko-KR" dirty="0"/>
              <a:t> </a:t>
            </a:r>
            <a:r>
              <a:rPr dirty="0"/>
              <a:t>to Artaxerxes.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letter was written in Aramaic script and in the Aramaic language.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334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사령관</a:t>
            </a:r>
            <a:r>
              <a:rPr dirty="0"/>
              <a:t> </a:t>
            </a:r>
            <a:r>
              <a:rPr dirty="0" err="1"/>
              <a:t>르훔과</a:t>
            </a:r>
            <a:r>
              <a:rPr dirty="0"/>
              <a:t> </a:t>
            </a:r>
            <a:r>
              <a:rPr dirty="0" err="1"/>
              <a:t>서기관</a:t>
            </a:r>
            <a:r>
              <a:rPr dirty="0"/>
              <a:t> </a:t>
            </a:r>
            <a:r>
              <a:rPr dirty="0" err="1"/>
              <a:t>심새가</a:t>
            </a:r>
            <a:r>
              <a:rPr dirty="0"/>
              <a:t> </a:t>
            </a:r>
            <a:r>
              <a:rPr dirty="0" err="1"/>
              <a:t>아닥사스다</a:t>
            </a:r>
            <a:r>
              <a:rPr dirty="0"/>
              <a:t> </a:t>
            </a:r>
            <a:r>
              <a:rPr dirty="0" err="1"/>
              <a:t>왕에게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주민을</a:t>
            </a:r>
            <a:r>
              <a:rPr dirty="0"/>
              <a:t> </a:t>
            </a:r>
            <a:r>
              <a:rPr dirty="0" err="1"/>
              <a:t>고소하는</a:t>
            </a:r>
            <a:r>
              <a:rPr dirty="0"/>
              <a:t> </a:t>
            </a:r>
            <a:r>
              <a:rPr dirty="0" err="1"/>
              <a:t>편지를</a:t>
            </a:r>
            <a:r>
              <a:rPr lang="en-US" altLang="ko-KR" dirty="0"/>
              <a:t> </a:t>
            </a:r>
            <a:r>
              <a:rPr dirty="0" err="1"/>
              <a:t>다음과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썼습니다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221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Rehum</a:t>
            </a:r>
            <a:r>
              <a:rPr dirty="0"/>
              <a:t> the commanding officer and </a:t>
            </a:r>
            <a:r>
              <a:rPr dirty="0" err="1"/>
              <a:t>Shimshai</a:t>
            </a:r>
            <a:r>
              <a:rPr lang="en-US" altLang="ko-KR" dirty="0"/>
              <a:t> </a:t>
            </a:r>
            <a:r>
              <a:rPr dirty="0"/>
              <a:t>the secretary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wrote a letter against Jerusalem to Artaxerxes the king as follows: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에스라 Ezra | 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7840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사령관</a:t>
            </a:r>
            <a:r>
              <a:rPr dirty="0"/>
              <a:t> </a:t>
            </a:r>
            <a:r>
              <a:rPr dirty="0" err="1"/>
              <a:t>르훔과</a:t>
            </a:r>
            <a:r>
              <a:rPr dirty="0"/>
              <a:t> </a:t>
            </a:r>
            <a:r>
              <a:rPr dirty="0" err="1"/>
              <a:t>서기관</a:t>
            </a:r>
            <a:r>
              <a:rPr dirty="0"/>
              <a:t> </a:t>
            </a:r>
            <a:r>
              <a:rPr dirty="0" err="1"/>
              <a:t>심새와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동료들</a:t>
            </a:r>
            <a:r>
              <a:rPr dirty="0"/>
              <a:t>, 곧 </a:t>
            </a:r>
            <a:r>
              <a:rPr dirty="0" err="1"/>
              <a:t>재판장</a:t>
            </a:r>
            <a:r>
              <a:rPr dirty="0"/>
              <a:t>, </a:t>
            </a:r>
            <a:r>
              <a:rPr dirty="0" err="1"/>
              <a:t>총독</a:t>
            </a:r>
            <a:r>
              <a:rPr dirty="0"/>
              <a:t>, </a:t>
            </a:r>
            <a:r>
              <a:rPr dirty="0" err="1"/>
              <a:t>관리</a:t>
            </a:r>
            <a:r>
              <a:rPr dirty="0"/>
              <a:t>, </a:t>
            </a:r>
            <a:r>
              <a:rPr dirty="0" err="1"/>
              <a:t>비서관들과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밖의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나라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디나와</a:t>
            </a:r>
            <a:r>
              <a:rPr dirty="0"/>
              <a:t> </a:t>
            </a:r>
            <a:r>
              <a:rPr dirty="0" err="1"/>
              <a:t>아바삿과</a:t>
            </a:r>
            <a:r>
              <a:rPr dirty="0"/>
              <a:t> </a:t>
            </a:r>
            <a:r>
              <a:rPr dirty="0" err="1"/>
              <a:t>다블래와</a:t>
            </a:r>
            <a:r>
              <a:rPr dirty="0"/>
              <a:t> </a:t>
            </a:r>
            <a:r>
              <a:rPr dirty="0" err="1"/>
              <a:t>아바새와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아렉</a:t>
            </a:r>
            <a:r>
              <a:rPr dirty="0"/>
              <a:t> </a:t>
            </a:r>
            <a:r>
              <a:rPr dirty="0" err="1"/>
              <a:t>사람,바벨론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, </a:t>
            </a:r>
            <a:r>
              <a:rPr dirty="0" err="1"/>
              <a:t>수산과</a:t>
            </a:r>
            <a:r>
              <a:rPr dirty="0"/>
              <a:t> </a:t>
            </a:r>
            <a:r>
              <a:rPr dirty="0" err="1"/>
              <a:t>데해와</a:t>
            </a:r>
            <a:r>
              <a:rPr dirty="0"/>
              <a:t> </a:t>
            </a:r>
            <a:r>
              <a:rPr dirty="0" err="1"/>
              <a:t>엘람</a:t>
            </a:r>
            <a:r>
              <a:rPr dirty="0"/>
              <a:t> </a:t>
            </a:r>
            <a:r>
              <a:rPr dirty="0" err="1"/>
              <a:t>사람과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531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Rehum</a:t>
            </a:r>
            <a:r>
              <a:rPr dirty="0"/>
              <a:t> the commanding officer and </a:t>
            </a:r>
            <a:r>
              <a:rPr dirty="0" err="1"/>
              <a:t>Shimshai</a:t>
            </a:r>
            <a:r>
              <a:rPr dirty="0"/>
              <a:t> the secretary,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together with the rest of their associates </a:t>
            </a:r>
            <a:r>
              <a:rPr lang="en-US" altLang="ko-KR" dirty="0"/>
              <a:t>-- </a:t>
            </a:r>
            <a:r>
              <a:rPr lang="en-US" dirty="0"/>
              <a:t>the judges and officials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over the men from </a:t>
            </a:r>
            <a:r>
              <a:rPr lang="en-US" dirty="0" err="1"/>
              <a:t>Tripolis</a:t>
            </a:r>
            <a:r>
              <a:rPr lang="en-US" dirty="0"/>
              <a:t>, Persia, </a:t>
            </a:r>
            <a:r>
              <a:rPr lang="en-US" dirty="0" err="1"/>
              <a:t>Erech</a:t>
            </a:r>
            <a:r>
              <a:rPr lang="en-US" dirty="0"/>
              <a:t> and Babylon, the Elamites of Susa,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1432</Words>
  <Application>Microsoft Office PowerPoint</Application>
  <PresentationFormat>와이드스크린</PresentationFormat>
  <Paragraphs>147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130</cp:revision>
  <dcterms:created xsi:type="dcterms:W3CDTF">2019-02-17T10:11:46Z</dcterms:created>
  <dcterms:modified xsi:type="dcterms:W3CDTF">2022-09-08T08:09:14Z</dcterms:modified>
</cp:coreProperties>
</file>