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학개와</a:t>
            </a:r>
            <a:r>
              <a:rPr dirty="0"/>
              <a:t> </a:t>
            </a:r>
            <a:r>
              <a:rPr dirty="0" err="1"/>
              <a:t>잇도의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스가랴가</a:t>
            </a:r>
            <a:r>
              <a:rPr lang="en-US" altLang="ko-KR"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예언했습니다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Haggai the prophet and Zechariah the prophet,</a:t>
            </a:r>
            <a:r>
              <a:rPr lang="en-US" altLang="ko-KR" dirty="0"/>
              <a:t> </a:t>
            </a:r>
            <a:r>
              <a:rPr dirty="0"/>
              <a:t>a descendant of </a:t>
            </a:r>
            <a:r>
              <a:rPr dirty="0" err="1"/>
              <a:t>Iddo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prophesied to the Jews in Judah and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name of the God of Israel, who was over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또 </a:t>
            </a:r>
            <a:r>
              <a:rPr dirty="0" err="1"/>
              <a:t>공사를</a:t>
            </a:r>
            <a:r>
              <a:rPr dirty="0"/>
              <a:t> </a:t>
            </a:r>
            <a:r>
              <a:rPr dirty="0" err="1"/>
              <a:t>책임지고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우두머리들의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적어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알려드리기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1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also asked them their names,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could write down the names of their leaders for your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이같이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주인이신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종으로서</a:t>
            </a:r>
            <a:r>
              <a:rPr lang="en-US" altLang="ko-KR" dirty="0"/>
              <a:t> </a:t>
            </a:r>
            <a:r>
              <a:rPr dirty="0" err="1"/>
              <a:t>수년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세웠던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재건하고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성전은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완공한</a:t>
            </a:r>
            <a:r>
              <a:rPr dirty="0"/>
              <a:t> </a:t>
            </a:r>
            <a:r>
              <a:rPr dirty="0" err="1"/>
              <a:t>것인데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4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answer they gave us: "We are the servants of the God of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earth, and we are rebuilding the temple that was built many years ago,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that a great king of Israel built and finished.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사게</a:t>
            </a:r>
            <a:r>
              <a:rPr dirty="0"/>
              <a:t> 돼</a:t>
            </a:r>
            <a:r>
              <a:rPr lang="en-US" altLang="ko-KR" dirty="0"/>
              <a:t> </a:t>
            </a:r>
            <a:r>
              <a:rPr dirty="0" err="1"/>
              <a:t>여호와께서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허물고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잡아갔습니다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9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our fathers angered the God of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handed them over to Nebuchadnezzar the Chaldean, king of Babylon,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destroyed this temple and deported the people to Babylon.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고레스</a:t>
            </a:r>
            <a:r>
              <a:rPr dirty="0"/>
              <a:t> 1년에 </a:t>
            </a: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우리에게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세우라는</a:t>
            </a:r>
            <a:r>
              <a:rPr lang="en-US" altLang="ko-KR"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"However, in the first year of Cyrus king of Babylon,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Cyrus issued a decree to rebuild this house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가져다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신당에</a:t>
            </a:r>
            <a:r>
              <a:rPr dirty="0"/>
              <a:t> </a:t>
            </a:r>
            <a:r>
              <a:rPr dirty="0" err="1"/>
              <a:t>들여놓았던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집기들까지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신당에서</a:t>
            </a:r>
            <a:r>
              <a:rPr dirty="0"/>
              <a:t> 다 </a:t>
            </a:r>
            <a:r>
              <a:rPr dirty="0" err="1"/>
              <a:t>내주셨습니다</a:t>
            </a:r>
            <a:r>
              <a:rPr dirty="0"/>
              <a:t>. 그 후 </a:t>
            </a: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임명한</a:t>
            </a:r>
            <a:r>
              <a:rPr lang="en-US" altLang="ko-KR" dirty="0"/>
              <a:t> </a:t>
            </a:r>
            <a:r>
              <a:rPr dirty="0" err="1"/>
              <a:t>세스바살이라는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내주며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4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even removed from the temple of Babylon the gold and silver articles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house of God, which Nebuchadnezzar had taken from the temple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Jerusalem and brought to the temple in Babylon.</a:t>
            </a:r>
            <a:r>
              <a:rPr lang="en-US" altLang="ko-KR" dirty="0"/>
              <a:t> </a:t>
            </a:r>
            <a:r>
              <a:rPr dirty="0"/>
              <a:t>"Then King Cyrus gave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man named </a:t>
            </a:r>
            <a:r>
              <a:rPr dirty="0" err="1"/>
              <a:t>Sheshbazzar</a:t>
            </a:r>
            <a:r>
              <a:rPr dirty="0"/>
              <a:t>, whom he had appointed governor,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이 </a:t>
            </a:r>
            <a:r>
              <a:rPr dirty="0" err="1"/>
              <a:t>집기들을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보관하고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옛터에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2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told him, `Take these articles and go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deposit them in the temple in Jerusalem.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rebuild the house of God on its site.'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세스바살이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그날부터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공사를</a:t>
            </a:r>
            <a:r>
              <a:rPr dirty="0"/>
              <a:t> </a:t>
            </a:r>
            <a:r>
              <a:rPr dirty="0" err="1"/>
              <a:t>계속해</a:t>
            </a:r>
            <a:r>
              <a:rPr dirty="0"/>
              <a:t> </a:t>
            </a:r>
            <a:r>
              <a:rPr dirty="0" err="1"/>
              <a:t>왔는데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끝나지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5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this </a:t>
            </a:r>
            <a:r>
              <a:rPr dirty="0" err="1"/>
              <a:t>Sheshbazzar</a:t>
            </a:r>
            <a:r>
              <a:rPr dirty="0"/>
              <a:t> came and laid the foundations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house of God</a:t>
            </a:r>
            <a:r>
              <a:rPr lang="en-US" altLang="ko-KR" dirty="0"/>
              <a:t> </a:t>
            </a:r>
            <a:r>
              <a:rPr dirty="0"/>
              <a:t>in Jerusalem. From that day to the present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been under construction</a:t>
            </a:r>
            <a:r>
              <a:rPr lang="en-US" altLang="ko-KR" dirty="0"/>
              <a:t> </a:t>
            </a:r>
            <a:r>
              <a:rPr dirty="0"/>
              <a:t>but is not yet finished."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여기시면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왕실</a:t>
            </a:r>
            <a:r>
              <a:rPr dirty="0"/>
              <a:t>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보관소에서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내렸는지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조사해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그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이 </a:t>
            </a:r>
            <a:r>
              <a:rPr dirty="0" err="1"/>
              <a:t>문제에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원하시는</a:t>
            </a:r>
            <a:r>
              <a:rPr dirty="0"/>
              <a:t> </a:t>
            </a:r>
            <a:r>
              <a:rPr dirty="0" err="1"/>
              <a:t>바를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결정하셔서</a:t>
            </a:r>
            <a:r>
              <a:rPr lang="en-US" altLang="ko-KR"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7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if it pleases the king, let a search be made in the royal archives of Babylon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see if King Cyrus did in fact issue a decree to rebuild</a:t>
            </a:r>
            <a:r>
              <a:rPr lang="en-US" altLang="ko-KR" dirty="0"/>
              <a:t> </a:t>
            </a:r>
            <a:r>
              <a:rPr dirty="0"/>
              <a:t>this house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Jerusalem. Then let the king send us his decision in this matter.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요사닥의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예수아가</a:t>
            </a:r>
            <a:r>
              <a:rPr dirty="0"/>
              <a:t> </a:t>
            </a:r>
            <a:r>
              <a:rPr dirty="0" err="1"/>
              <a:t>일어나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함께하며</a:t>
            </a:r>
            <a:r>
              <a:rPr dirty="0"/>
              <a:t> </a:t>
            </a:r>
            <a:r>
              <a:rPr dirty="0" err="1"/>
              <a:t>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Zerubbabel son of </a:t>
            </a:r>
            <a:r>
              <a:rPr dirty="0" err="1"/>
              <a:t>Shealtiel</a:t>
            </a:r>
            <a:r>
              <a:rPr dirty="0"/>
              <a:t> and </a:t>
            </a:r>
            <a:r>
              <a:rPr dirty="0" err="1"/>
              <a:t>Jeshua</a:t>
            </a:r>
            <a:r>
              <a:rPr dirty="0"/>
              <a:t> son of </a:t>
            </a:r>
            <a:r>
              <a:rPr dirty="0" err="1"/>
              <a:t>Jozadak</a:t>
            </a:r>
            <a:r>
              <a:rPr dirty="0"/>
              <a:t> set to work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rebuild the house of God in Jerusalem.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prophets of God were with them, helping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4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닷드내와</a:t>
            </a:r>
            <a:r>
              <a:rPr dirty="0"/>
              <a:t> </a:t>
            </a:r>
            <a:r>
              <a:rPr dirty="0" err="1"/>
              <a:t>스달보스내와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동료들이</a:t>
            </a:r>
            <a:r>
              <a:rPr lang="en-US" altLang="ko-KR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당신들에게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재건하고</a:t>
            </a:r>
            <a:r>
              <a:rPr lang="en-US" altLang="ko-KR" dirty="0"/>
              <a:t> </a:t>
            </a:r>
            <a:r>
              <a:rPr dirty="0"/>
              <a:t>이 </a:t>
            </a:r>
            <a:r>
              <a:rPr dirty="0" err="1"/>
              <a:t>건물을</a:t>
            </a:r>
            <a:r>
              <a:rPr dirty="0"/>
              <a:t> </a:t>
            </a:r>
            <a:r>
              <a:rPr dirty="0" err="1"/>
              <a:t>복구하라고</a:t>
            </a:r>
            <a:r>
              <a:rPr dirty="0"/>
              <a:t> </a:t>
            </a:r>
            <a:r>
              <a:rPr dirty="0" err="1"/>
              <a:t>명령했소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0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</a:t>
            </a:r>
            <a:r>
              <a:rPr dirty="0" err="1"/>
              <a:t>Tattenai</a:t>
            </a:r>
            <a:r>
              <a:rPr dirty="0"/>
              <a:t>, governor of Trans-Euphrates, and </a:t>
            </a:r>
            <a:r>
              <a:rPr dirty="0" err="1"/>
              <a:t>Shethar-Bozenai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associates went to them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authorized you to rebuild this temple and restore this structure?"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86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건축에</a:t>
            </a:r>
            <a:r>
              <a:rPr dirty="0"/>
              <a:t> </a:t>
            </a:r>
            <a:r>
              <a:rPr dirty="0" err="1"/>
              <a:t>참여하고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아시오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the names of the men constructing this building?"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주셨기에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건축자들을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저지할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보고하고</a:t>
            </a:r>
            <a:r>
              <a:rPr dirty="0"/>
              <a:t> </a:t>
            </a:r>
            <a:r>
              <a:rPr dirty="0" err="1"/>
              <a:t>답신을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기다려야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91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eye of their God was watching over the elders of the Jews,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not stopped until a report could go to Darius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written reply be received.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닷드내와</a:t>
            </a:r>
            <a:r>
              <a:rPr dirty="0"/>
              <a:t> </a:t>
            </a:r>
            <a:r>
              <a:rPr dirty="0" err="1"/>
              <a:t>스달보스내와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동료들과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상소문의</a:t>
            </a:r>
            <a:r>
              <a:rPr dirty="0"/>
              <a:t> </a:t>
            </a:r>
            <a:r>
              <a:rPr dirty="0" err="1"/>
              <a:t>사본입니다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9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 copy of the letter that </a:t>
            </a:r>
            <a:r>
              <a:rPr dirty="0" err="1"/>
              <a:t>Tattenai</a:t>
            </a:r>
            <a:r>
              <a:rPr dirty="0"/>
              <a:t>, governor of Trans-Euphrates,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Shethar-Bozenai</a:t>
            </a:r>
            <a:r>
              <a:rPr dirty="0"/>
              <a:t> and their associates, the officials of Trans-Euphrates,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sent to King Darius.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왕에게 보낸 보고서는 다음과 같습니다. “다리오 왕께 문안드립니다.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report they sent him read as follows: To King Darius: Cordial greetings.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알려드립니다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가보니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위대하신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큰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성벽의</a:t>
            </a:r>
            <a:r>
              <a:rPr dirty="0"/>
              <a:t> </a:t>
            </a:r>
            <a:r>
              <a:rPr dirty="0" err="1"/>
              <a:t>대들보를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이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속도로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진행되고</a:t>
            </a:r>
            <a:r>
              <a:rPr dirty="0"/>
              <a:t> </a:t>
            </a:r>
            <a:r>
              <a:rPr dirty="0" err="1"/>
              <a:t>있으며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훌륭하게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07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should know that we went to the district of Judah,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temple of the great God. The people are building it with large stones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placing the timbers in the walls. The work is being carried 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diligence and is making rapid progress under their direction.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1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그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‘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재건하고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건물을</a:t>
            </a:r>
            <a:r>
              <a:rPr dirty="0"/>
              <a:t> </a:t>
            </a:r>
            <a:r>
              <a:rPr dirty="0" err="1"/>
              <a:t>복구하라고</a:t>
            </a:r>
            <a:r>
              <a:rPr dirty="0"/>
              <a:t> </a:t>
            </a:r>
            <a:r>
              <a:rPr dirty="0" err="1"/>
              <a:t>명령했느냐</a:t>
            </a:r>
            <a:r>
              <a:rPr dirty="0"/>
              <a:t>?’고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8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questioned the elders and asked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authorized you to rebuild this temple and restore this structure?"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1051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2022-09-08T08:27:31Z</dcterms:modified>
</cp:coreProperties>
</file>