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다리오 왕은 명령을 내려 바벨론의 문서 보관소에 보관된 서류를 조사했습니다.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920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King Darius then issued an order, and they searched in the archives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stored in the treasury at Babylon.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75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기뻐하시는</a:t>
            </a:r>
            <a:r>
              <a:rPr dirty="0"/>
              <a:t> </a:t>
            </a:r>
            <a:r>
              <a:rPr dirty="0" err="1"/>
              <a:t>제물을</a:t>
            </a:r>
            <a:r>
              <a:rPr dirty="0"/>
              <a:t> </a:t>
            </a:r>
            <a:r>
              <a:rPr dirty="0" err="1"/>
              <a:t>드리고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왕자들의</a:t>
            </a:r>
            <a:r>
              <a:rPr dirty="0"/>
              <a:t> </a:t>
            </a:r>
            <a:r>
              <a:rPr dirty="0" err="1"/>
              <a:t>안위를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기도하게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653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they may offer sacrifices pleasing to the God of heaven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pray for the well-being of the king and his sons.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또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칙령을</a:t>
            </a:r>
            <a:r>
              <a:rPr dirty="0"/>
              <a:t> </a:t>
            </a:r>
            <a:r>
              <a:rPr dirty="0" err="1"/>
              <a:t>내리노니</a:t>
            </a:r>
            <a:r>
              <a:rPr dirty="0"/>
              <a:t> </a:t>
            </a:r>
            <a:r>
              <a:rPr dirty="0" err="1"/>
              <a:t>누구든</a:t>
            </a:r>
            <a:r>
              <a:rPr dirty="0"/>
              <a:t> 이 </a:t>
            </a:r>
            <a:r>
              <a:rPr dirty="0" err="1"/>
              <a:t>칙령을</a:t>
            </a:r>
            <a:r>
              <a:rPr dirty="0"/>
              <a:t> </a:t>
            </a:r>
            <a:r>
              <a:rPr dirty="0" err="1"/>
              <a:t>변경하면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들보를</a:t>
            </a:r>
            <a:r>
              <a:rPr dirty="0"/>
              <a:t> </a:t>
            </a:r>
            <a:r>
              <a:rPr dirty="0" err="1"/>
              <a:t>빼내</a:t>
            </a:r>
            <a:r>
              <a:rPr dirty="0"/>
              <a:t> </a:t>
            </a:r>
            <a:r>
              <a:rPr dirty="0" err="1"/>
              <a:t>그것으로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꿰어</a:t>
            </a:r>
            <a:r>
              <a:rPr dirty="0"/>
              <a:t> </a:t>
            </a:r>
            <a:r>
              <a:rPr dirty="0" err="1"/>
              <a:t>매달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집은</a:t>
            </a:r>
            <a:r>
              <a:rPr dirty="0"/>
              <a:t> 이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거름</a:t>
            </a:r>
            <a:r>
              <a:rPr dirty="0"/>
              <a:t> </a:t>
            </a:r>
            <a:r>
              <a:rPr dirty="0" err="1"/>
              <a:t>더미가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49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Furthermore, I decree that if anyone changes this edict,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beam is to be pulled from his house and he is to be lifted up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impaled on it. And for this crime his house is to be made a pile of rubble.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21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왕이나</a:t>
            </a:r>
            <a:r>
              <a:rPr dirty="0"/>
              <a:t> </a:t>
            </a:r>
            <a:r>
              <a:rPr dirty="0" err="1"/>
              <a:t>백성이라도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이 </a:t>
            </a:r>
            <a:r>
              <a:rPr dirty="0" err="1"/>
              <a:t>칙령을</a:t>
            </a:r>
            <a:r>
              <a:rPr dirty="0"/>
              <a:t> </a:t>
            </a:r>
            <a:r>
              <a:rPr dirty="0" err="1"/>
              <a:t>바꾸거나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허무는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두신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멸망시킬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나 </a:t>
            </a:r>
            <a:r>
              <a:rPr dirty="0" err="1"/>
              <a:t>다리오가</a:t>
            </a:r>
            <a:r>
              <a:rPr dirty="0"/>
              <a:t> </a:t>
            </a:r>
            <a:r>
              <a:rPr dirty="0" err="1"/>
              <a:t>칙령을</a:t>
            </a:r>
            <a:r>
              <a:rPr dirty="0"/>
              <a:t> </a:t>
            </a:r>
            <a:r>
              <a:rPr dirty="0" err="1"/>
              <a:t>내리니</a:t>
            </a:r>
            <a:r>
              <a:rPr dirty="0"/>
              <a:t> </a:t>
            </a:r>
            <a:r>
              <a:rPr dirty="0" err="1"/>
              <a:t>즉각</a:t>
            </a:r>
            <a:r>
              <a:rPr dirty="0"/>
              <a:t> </a:t>
            </a:r>
            <a:r>
              <a:rPr dirty="0" err="1"/>
              <a:t>수행하도록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908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God, who has caused his Name to dwell there,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overthrow any king or people who lifts a hand to change this decree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to destroy this temple in Jerusalem. I Darius have decreed it.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it be carried out with diligence.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유프라테스</a:t>
            </a:r>
            <a:r>
              <a:rPr dirty="0"/>
              <a:t> 강 </a:t>
            </a:r>
            <a:r>
              <a:rPr dirty="0" err="1"/>
              <a:t>건너편</a:t>
            </a:r>
            <a:r>
              <a:rPr dirty="0"/>
              <a:t> </a:t>
            </a:r>
            <a:r>
              <a:rPr dirty="0" err="1"/>
              <a:t>총독</a:t>
            </a:r>
            <a:r>
              <a:rPr dirty="0"/>
              <a:t> </a:t>
            </a:r>
            <a:r>
              <a:rPr dirty="0" err="1"/>
              <a:t>닷드내와</a:t>
            </a:r>
            <a:r>
              <a:rPr dirty="0"/>
              <a:t> </a:t>
            </a:r>
            <a:r>
              <a:rPr dirty="0" err="1"/>
              <a:t>스달보스내와</a:t>
            </a:r>
            <a:r>
              <a:rPr dirty="0"/>
              <a:t> 그 </a:t>
            </a:r>
            <a:r>
              <a:rPr dirty="0" err="1"/>
              <a:t>동료들은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다리오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보낸</a:t>
            </a:r>
            <a:r>
              <a:rPr dirty="0"/>
              <a:t> </a:t>
            </a:r>
            <a:r>
              <a:rPr dirty="0" err="1"/>
              <a:t>칙령에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즉시</a:t>
            </a:r>
            <a:r>
              <a:rPr dirty="0"/>
              <a:t> </a:t>
            </a:r>
            <a:r>
              <a:rPr dirty="0" err="1"/>
              <a:t>수행했습니다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621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Then, because of the decree King Darius had sent,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Tattenai</a:t>
            </a:r>
            <a:r>
              <a:rPr dirty="0"/>
              <a:t>, governor of Trans-Euphrates, and </a:t>
            </a:r>
            <a:r>
              <a:rPr dirty="0" err="1"/>
              <a:t>Shethar-Bozenai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associates carried it out with diligence.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530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장로들은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학개와</a:t>
            </a:r>
            <a:r>
              <a:rPr dirty="0"/>
              <a:t> </a:t>
            </a:r>
            <a:r>
              <a:rPr dirty="0" err="1"/>
              <a:t>잇도의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스가랴의</a:t>
            </a:r>
            <a:r>
              <a:rPr dirty="0"/>
              <a:t> </a:t>
            </a:r>
            <a:r>
              <a:rPr dirty="0" err="1"/>
              <a:t>예언에</a:t>
            </a:r>
            <a:r>
              <a:rPr dirty="0"/>
              <a:t> </a:t>
            </a:r>
            <a:r>
              <a:rPr dirty="0" err="1"/>
              <a:t>힘입어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건축을</a:t>
            </a:r>
            <a:r>
              <a:rPr dirty="0"/>
              <a:t> </a:t>
            </a:r>
            <a:r>
              <a:rPr dirty="0" err="1"/>
              <a:t>성공적으로</a:t>
            </a:r>
            <a:r>
              <a:rPr dirty="0"/>
              <a:t> </a:t>
            </a:r>
            <a:r>
              <a:rPr dirty="0" err="1"/>
              <a:t>진행해</a:t>
            </a:r>
            <a:r>
              <a:rPr dirty="0"/>
              <a:t> </a:t>
            </a:r>
            <a:r>
              <a:rPr dirty="0" err="1"/>
              <a:t>나갔습니다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명령에</a:t>
            </a:r>
            <a:r>
              <a:rPr dirty="0"/>
              <a:t> </a:t>
            </a:r>
            <a:r>
              <a:rPr dirty="0" err="1"/>
              <a:t>따라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페르시아</a:t>
            </a:r>
            <a:r>
              <a:rPr dirty="0"/>
              <a:t> 왕 </a:t>
            </a:r>
            <a:r>
              <a:rPr dirty="0" err="1"/>
              <a:t>고레스</a:t>
            </a:r>
            <a:r>
              <a:rPr dirty="0"/>
              <a:t>, </a:t>
            </a:r>
            <a:r>
              <a:rPr dirty="0" err="1"/>
              <a:t>다리오</a:t>
            </a:r>
            <a:r>
              <a:rPr dirty="0"/>
              <a:t>, </a:t>
            </a:r>
            <a:r>
              <a:rPr dirty="0" err="1"/>
              <a:t>아닥사스다의</a:t>
            </a:r>
            <a:r>
              <a:rPr dirty="0"/>
              <a:t> </a:t>
            </a:r>
            <a:r>
              <a:rPr dirty="0" err="1"/>
              <a:t>칙령에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드디어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완공했습니다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958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elders of the Jews continued to build and prosper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under the preaching of Haggai the prophet and Zechariah, a descendant of </a:t>
            </a:r>
            <a:r>
              <a:rPr dirty="0" err="1"/>
              <a:t>Iddo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finished building the temple according to the command of the God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Israel and the decrees of Cyrus, Darius and Artaxerxes, kings of Persia.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성전이 완공된 것은 다리오 왕 6년 아달 월 3일이었습니다.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75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temple was completed on the third day of the month Adar,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sixth year of the reign of King Darius.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제사장들</a:t>
            </a:r>
            <a:r>
              <a:rPr dirty="0"/>
              <a:t>,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</a:t>
            </a:r>
            <a:r>
              <a:rPr dirty="0" err="1"/>
              <a:t>나머지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잡혀갔다</a:t>
            </a:r>
            <a:r>
              <a:rPr dirty="0"/>
              <a:t> </a:t>
            </a:r>
            <a:r>
              <a:rPr dirty="0" err="1"/>
              <a:t>돌아온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등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백성은</a:t>
            </a:r>
            <a:r>
              <a:rPr dirty="0"/>
              <a:t> </a:t>
            </a:r>
            <a:r>
              <a:rPr dirty="0" err="1"/>
              <a:t>기쁨으로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집 </a:t>
            </a:r>
            <a:r>
              <a:rPr dirty="0" err="1"/>
              <a:t>봉헌식을</a:t>
            </a:r>
            <a:r>
              <a:rPr dirty="0"/>
              <a:t> </a:t>
            </a:r>
            <a:r>
              <a:rPr dirty="0" err="1"/>
              <a:t>거행했습니다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261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people of Israel -- the priests, the Levites and the rest of the exiles </a:t>
            </a:r>
            <a:r>
              <a:rPr lang="en-US" altLang="ko-KR" dirty="0"/>
              <a:t>--</a:t>
            </a:r>
            <a:r>
              <a:rPr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celebrated the dedication of the house of God with joy.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266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집 </a:t>
            </a:r>
            <a:r>
              <a:rPr dirty="0" err="1"/>
              <a:t>봉헌식을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황소</a:t>
            </a:r>
            <a:r>
              <a:rPr dirty="0"/>
              <a:t> 100마리, </a:t>
            </a:r>
            <a:r>
              <a:rPr dirty="0" err="1"/>
              <a:t>숫양</a:t>
            </a:r>
            <a:r>
              <a:rPr dirty="0"/>
              <a:t> 200마리,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어린</a:t>
            </a:r>
            <a:r>
              <a:rPr dirty="0"/>
              <a:t> 양 400마리를 </a:t>
            </a:r>
            <a:r>
              <a:rPr dirty="0" err="1"/>
              <a:t>드리고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속죄제물로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지파</a:t>
            </a:r>
            <a:r>
              <a:rPr dirty="0"/>
              <a:t> </a:t>
            </a:r>
            <a:r>
              <a:rPr dirty="0" err="1"/>
              <a:t>수에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숫염소</a:t>
            </a:r>
            <a:r>
              <a:rPr dirty="0"/>
              <a:t> 12마리를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90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dedication of this house of God they offered a hundred bulls,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two hundred rams, four hundred male lambs and,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 sin offering for all Israel, twelve male goats,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for each of the tribes of Israel.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그 </a:t>
            </a:r>
            <a:r>
              <a:rPr dirty="0" err="1"/>
              <a:t>다음에</a:t>
            </a:r>
            <a:r>
              <a:rPr dirty="0"/>
              <a:t>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책에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제사장을</a:t>
            </a:r>
            <a:r>
              <a:rPr dirty="0"/>
              <a:t> 각 </a:t>
            </a:r>
            <a:r>
              <a:rPr dirty="0" err="1"/>
              <a:t>분반대로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그 </a:t>
            </a:r>
            <a:r>
              <a:rPr dirty="0" err="1"/>
              <a:t>계열대로</a:t>
            </a:r>
            <a:r>
              <a:rPr dirty="0"/>
              <a:t>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섬기게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26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installed the priests in their divisions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Levites in their groups for the service of God at Jerusalem,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what is written in the Book of Moses.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포로로 잡혀갔다 돌아온 사람들은 첫째 달 14일에 유월절을 지켰습니다.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 the fourteenth day of the first month, the exiles celebrated the Passover.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메대</a:t>
            </a:r>
            <a:r>
              <a:rPr dirty="0"/>
              <a:t> </a:t>
            </a:r>
            <a:r>
              <a:rPr dirty="0" err="1"/>
              <a:t>지방의</a:t>
            </a:r>
            <a:r>
              <a:rPr dirty="0"/>
              <a:t> </a:t>
            </a:r>
            <a:r>
              <a:rPr dirty="0" err="1"/>
              <a:t>악메다</a:t>
            </a:r>
            <a:r>
              <a:rPr dirty="0"/>
              <a:t> </a:t>
            </a:r>
            <a:r>
              <a:rPr dirty="0" err="1"/>
              <a:t>궁에서</a:t>
            </a:r>
            <a:r>
              <a:rPr dirty="0"/>
              <a:t> </a:t>
            </a:r>
            <a:r>
              <a:rPr dirty="0" err="1"/>
              <a:t>두루마리</a:t>
            </a:r>
            <a:r>
              <a:rPr dirty="0"/>
              <a:t> </a:t>
            </a:r>
            <a:r>
              <a:rPr dirty="0" err="1"/>
              <a:t>책이</a:t>
            </a:r>
            <a:r>
              <a:rPr dirty="0"/>
              <a:t> </a:t>
            </a:r>
            <a:r>
              <a:rPr dirty="0" err="1"/>
              <a:t>나왔고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기록돼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81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scroll was found in the citadel of Ecbatana in the province of Media,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this was written on it: Memorandum: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977" y="2194560"/>
            <a:ext cx="89402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제사장과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다 </a:t>
            </a:r>
            <a:r>
              <a:rPr dirty="0" err="1"/>
              <a:t>정결하게</a:t>
            </a:r>
            <a:r>
              <a:rPr dirty="0"/>
              <a:t> 된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잡혀갔던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제사장을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, 또 </a:t>
            </a:r>
            <a:r>
              <a:rPr dirty="0" err="1"/>
              <a:t>자신들을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유월절</a:t>
            </a:r>
            <a:r>
              <a:rPr dirty="0"/>
              <a:t>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잡았습니다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505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priests and Levites had purified themselves</a:t>
            </a:r>
            <a:r>
              <a:rPr lang="en-US" altLang="ko-KR" dirty="0"/>
              <a:t> </a:t>
            </a:r>
            <a:r>
              <a:rPr dirty="0"/>
              <a:t>and were all ceremonially clean.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Levites slaughtered the Passover lamb</a:t>
            </a:r>
            <a:r>
              <a:rPr lang="en-US" altLang="ko-KR" dirty="0"/>
              <a:t> </a:t>
            </a:r>
            <a:r>
              <a:rPr dirty="0"/>
              <a:t>for all the exiles,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their brothers the priests and for themselves.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잡혀갔다</a:t>
            </a:r>
            <a:r>
              <a:rPr dirty="0"/>
              <a:t> </a:t>
            </a:r>
            <a:r>
              <a:rPr dirty="0" err="1"/>
              <a:t>돌아온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민족의</a:t>
            </a:r>
            <a:r>
              <a:rPr dirty="0"/>
              <a:t> </a:t>
            </a:r>
            <a:r>
              <a:rPr dirty="0" err="1"/>
              <a:t>부정한</a:t>
            </a:r>
            <a:r>
              <a:rPr dirty="0"/>
              <a:t> </a:t>
            </a:r>
            <a:r>
              <a:rPr dirty="0" err="1"/>
              <a:t>관습을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구별한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찾기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유월절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먹었습니다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105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Israelites who had returned from the exile ate 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together with all who had separated themselves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unclean practices of their Gentile neighbors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order to seek the LORD, the God of Israel.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또 7일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기쁜</a:t>
            </a:r>
            <a:r>
              <a:rPr dirty="0"/>
              <a:t>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무교절을</a:t>
            </a:r>
            <a:r>
              <a:rPr dirty="0"/>
              <a:t> </a:t>
            </a:r>
            <a:r>
              <a:rPr dirty="0" err="1"/>
              <a:t>지켰습니다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기쁘게</a:t>
            </a:r>
            <a:r>
              <a:rPr dirty="0"/>
              <a:t> </a:t>
            </a:r>
            <a:r>
              <a:rPr dirty="0" err="1"/>
              <a:t>하셨고</a:t>
            </a:r>
            <a:r>
              <a:rPr dirty="0"/>
              <a:t> 또 </a:t>
            </a:r>
            <a:r>
              <a:rPr dirty="0" err="1"/>
              <a:t>그들에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페르시아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마음을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바꿔</a:t>
            </a:r>
            <a:r>
              <a:rPr dirty="0"/>
              <a:t> </a:t>
            </a:r>
            <a:r>
              <a:rPr dirty="0" err="1"/>
              <a:t>주셔서</a:t>
            </a:r>
            <a:r>
              <a:rPr lang="en-US" altLang="ko-KR"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, 곧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건축하는</a:t>
            </a:r>
            <a:r>
              <a:rPr dirty="0"/>
              <a:t> 데 </a:t>
            </a:r>
            <a:r>
              <a:rPr dirty="0" err="1"/>
              <a:t>있어</a:t>
            </a:r>
            <a:r>
              <a:rPr lang="en-US" altLang="ko-KR"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도와주게</a:t>
            </a:r>
            <a:r>
              <a:rPr dirty="0"/>
              <a:t> </a:t>
            </a:r>
            <a:r>
              <a:rPr dirty="0" err="1"/>
              <a:t>하셨기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428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seven days they celebrated with joy the Feast of Unleavened Bread,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LORD had filled them with joy by changing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attitude of the king of Assyria, so that he assisted them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work on the house of God, the God of Israel.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84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“</a:t>
            </a:r>
            <a:r>
              <a:rPr dirty="0" err="1"/>
              <a:t>고레스</a:t>
            </a:r>
            <a:r>
              <a:rPr dirty="0"/>
              <a:t> 왕 1년에 </a:t>
            </a:r>
            <a:r>
              <a:rPr dirty="0" err="1"/>
              <a:t>고레스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관해</a:t>
            </a:r>
            <a:r>
              <a:rPr lang="en-US" altLang="ko-KR" dirty="0"/>
              <a:t> </a:t>
            </a:r>
            <a:r>
              <a:rPr dirty="0" err="1"/>
              <a:t>칙령을</a:t>
            </a:r>
            <a:r>
              <a:rPr dirty="0"/>
              <a:t> </a:t>
            </a:r>
            <a:r>
              <a:rPr dirty="0" err="1"/>
              <a:t>내렸습니다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성전</a:t>
            </a:r>
            <a:r>
              <a:rPr dirty="0"/>
              <a:t>, 곧 </a:t>
            </a:r>
            <a:r>
              <a:rPr dirty="0" err="1"/>
              <a:t>희생제사와</a:t>
            </a:r>
            <a:r>
              <a:rPr dirty="0"/>
              <a:t> </a:t>
            </a:r>
            <a:r>
              <a:rPr dirty="0" err="1"/>
              <a:t>번제를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재건하도록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기초를</a:t>
            </a:r>
            <a:r>
              <a:rPr dirty="0"/>
              <a:t> </a:t>
            </a:r>
            <a:r>
              <a:rPr dirty="0" err="1"/>
              <a:t>놓되</a:t>
            </a:r>
            <a:r>
              <a:rPr dirty="0"/>
              <a:t> </a:t>
            </a:r>
            <a:r>
              <a:rPr dirty="0" err="1"/>
              <a:t>높이</a:t>
            </a:r>
            <a:r>
              <a:rPr dirty="0"/>
              <a:t> 60규빗, </a:t>
            </a:r>
            <a:r>
              <a:rPr dirty="0" err="1"/>
              <a:t>너비</a:t>
            </a:r>
            <a:r>
              <a:rPr dirty="0"/>
              <a:t> 60규빗으로 </a:t>
            </a:r>
            <a:r>
              <a:rPr dirty="0" err="1"/>
              <a:t>하고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14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first year of King Cyrus, the king issued a decree concerning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temple of God in Jerusalem: Let the temple be rebuilt as a place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present sacrifices, and let its foundations be laid.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to be ninety feet high and ninety feet wide,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026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큰 </a:t>
            </a:r>
            <a:r>
              <a:rPr dirty="0" err="1"/>
              <a:t>돌을</a:t>
            </a:r>
            <a:r>
              <a:rPr dirty="0"/>
              <a:t> 세 </a:t>
            </a:r>
            <a:r>
              <a:rPr dirty="0" err="1"/>
              <a:t>층으로</a:t>
            </a:r>
            <a:r>
              <a:rPr dirty="0"/>
              <a:t> </a:t>
            </a:r>
            <a:r>
              <a:rPr dirty="0" err="1"/>
              <a:t>올리고</a:t>
            </a:r>
            <a:r>
              <a:rPr dirty="0"/>
              <a:t> 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목재를</a:t>
            </a:r>
            <a:r>
              <a:rPr dirty="0"/>
              <a:t> 한 층 </a:t>
            </a:r>
            <a:r>
              <a:rPr dirty="0" err="1"/>
              <a:t>놓으라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드는</a:t>
            </a:r>
            <a:r>
              <a:rPr dirty="0"/>
              <a:t> </a:t>
            </a:r>
            <a:r>
              <a:rPr dirty="0" err="1"/>
              <a:t>비용은</a:t>
            </a:r>
            <a:r>
              <a:rPr dirty="0"/>
              <a:t> </a:t>
            </a:r>
            <a:r>
              <a:rPr dirty="0" err="1"/>
              <a:t>왕실에서</a:t>
            </a:r>
            <a:r>
              <a:rPr dirty="0"/>
              <a:t> </a:t>
            </a:r>
            <a:r>
              <a:rPr dirty="0" err="1"/>
              <a:t>충당할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566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three courses of large stones and one of timbers.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costs are to be paid by the royal treasury.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또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</a:t>
            </a:r>
            <a:r>
              <a:rPr dirty="0" err="1"/>
              <a:t>금은</a:t>
            </a:r>
            <a:r>
              <a:rPr dirty="0"/>
              <a:t> </a:t>
            </a:r>
            <a:r>
              <a:rPr dirty="0" err="1"/>
              <a:t>집기들</a:t>
            </a:r>
            <a:r>
              <a:rPr dirty="0"/>
              <a:t>, 곧 </a:t>
            </a:r>
            <a:r>
              <a:rPr dirty="0" err="1"/>
              <a:t>느부갓네살이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성전에서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바벨론에</a:t>
            </a:r>
            <a:r>
              <a:rPr dirty="0"/>
              <a:t> </a:t>
            </a:r>
            <a:r>
              <a:rPr dirty="0" err="1"/>
              <a:t>가져온</a:t>
            </a:r>
            <a:r>
              <a:rPr dirty="0"/>
              <a:t> </a:t>
            </a:r>
            <a:r>
              <a:rPr dirty="0" err="1"/>
              <a:t>것들은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성전의</a:t>
            </a:r>
            <a:r>
              <a:rPr dirty="0"/>
              <a:t> </a:t>
            </a:r>
            <a:r>
              <a:rPr dirty="0" err="1"/>
              <a:t>원래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곳으로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갖다</a:t>
            </a:r>
            <a:r>
              <a:rPr dirty="0"/>
              <a:t> </a:t>
            </a:r>
            <a:r>
              <a:rPr dirty="0" err="1"/>
              <a:t>놓되</a:t>
            </a:r>
            <a:r>
              <a:rPr lang="en-US" altLang="ko-KR"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제자리에</a:t>
            </a:r>
            <a:r>
              <a:rPr dirty="0"/>
              <a:t> </a:t>
            </a:r>
            <a:r>
              <a:rPr dirty="0" err="1"/>
              <a:t>두도록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576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Also, the gold and silver articles of the house of God,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Nebuchadnezzar took from the temple in Jerusalem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brought to Babylon, are to be returned to their places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temple in Jerusalem; they are to be deposited in the house of God.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795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다리오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회답을</a:t>
            </a:r>
            <a:r>
              <a:rPr dirty="0"/>
              <a:t> </a:t>
            </a:r>
            <a:r>
              <a:rPr dirty="0" err="1"/>
              <a:t>보내기를</a:t>
            </a:r>
            <a:r>
              <a:rPr dirty="0"/>
              <a:t> “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유프라테스</a:t>
            </a:r>
            <a:r>
              <a:rPr dirty="0"/>
              <a:t> 강 </a:t>
            </a:r>
            <a:r>
              <a:rPr dirty="0" err="1"/>
              <a:t>건너편</a:t>
            </a:r>
            <a:r>
              <a:rPr dirty="0"/>
              <a:t> </a:t>
            </a:r>
            <a:r>
              <a:rPr dirty="0" err="1"/>
              <a:t>총독</a:t>
            </a:r>
            <a:r>
              <a:rPr dirty="0"/>
              <a:t> </a:t>
            </a:r>
            <a:r>
              <a:rPr dirty="0" err="1"/>
              <a:t>닷드내와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스달보스내와</a:t>
            </a:r>
            <a:r>
              <a:rPr dirty="0"/>
              <a:t> 그 </a:t>
            </a:r>
            <a:r>
              <a:rPr dirty="0" err="1"/>
              <a:t>지방에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동료</a:t>
            </a:r>
            <a:r>
              <a:rPr dirty="0"/>
              <a:t> </a:t>
            </a:r>
            <a:r>
              <a:rPr dirty="0" err="1"/>
              <a:t>관리들은</a:t>
            </a:r>
            <a:r>
              <a:rPr dirty="0"/>
              <a:t> </a:t>
            </a: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신경</a:t>
            </a:r>
            <a:r>
              <a:rPr dirty="0"/>
              <a:t> </a:t>
            </a:r>
            <a:r>
              <a:rPr dirty="0" err="1"/>
              <a:t>쓰지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22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then, </a:t>
            </a:r>
            <a:r>
              <a:rPr dirty="0" err="1"/>
              <a:t>Tattenai</a:t>
            </a:r>
            <a:r>
              <a:rPr dirty="0"/>
              <a:t>, governor of Trans-Euphrates,</a:t>
            </a:r>
            <a:r>
              <a:rPr lang="en-US" altLang="ko-KR" dirty="0"/>
              <a:t> </a:t>
            </a:r>
            <a:r>
              <a:rPr dirty="0"/>
              <a:t>and </a:t>
            </a:r>
            <a:r>
              <a:rPr dirty="0" err="1"/>
              <a:t>Shethar-Bozenai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you, their fellow officials of that province,</a:t>
            </a:r>
            <a:r>
              <a:rPr lang="en-US" altLang="ko-KR" dirty="0"/>
              <a:t> </a:t>
            </a:r>
            <a:r>
              <a:rPr dirty="0"/>
              <a:t>stay away from there.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짓는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가만히</a:t>
            </a:r>
            <a:r>
              <a:rPr dirty="0"/>
              <a:t> </a:t>
            </a:r>
            <a:r>
              <a:rPr dirty="0" err="1"/>
              <a:t>두라</a:t>
            </a:r>
            <a:r>
              <a:rPr dirty="0"/>
              <a:t>.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총독과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장로들이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원래</a:t>
            </a:r>
            <a:r>
              <a:rPr dirty="0"/>
              <a:t> 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재건하게</a:t>
            </a:r>
            <a:r>
              <a:rPr dirty="0"/>
              <a:t> </a:t>
            </a:r>
            <a:r>
              <a:rPr dirty="0" err="1"/>
              <a:t>놓아두라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305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interfere with the work on this temple of God.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 governor of the Jews and the Jewish elders rebuild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house of God on its site.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9136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칙령을</a:t>
            </a:r>
            <a:r>
              <a:rPr dirty="0"/>
              <a:t> </a:t>
            </a:r>
            <a:r>
              <a:rPr dirty="0" err="1"/>
              <a:t>내리노니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짓는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장로들을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할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곧 이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드는</a:t>
            </a:r>
            <a:r>
              <a:rPr dirty="0"/>
              <a:t> </a:t>
            </a:r>
            <a:r>
              <a:rPr dirty="0" err="1"/>
              <a:t>경비는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왕실의 것으로 충당하되 </a:t>
            </a:r>
            <a:r>
              <a:rPr lang="ko-KR" altLang="en-US" dirty="0" err="1"/>
              <a:t>유프라테스</a:t>
            </a:r>
            <a:r>
              <a:rPr lang="ko-KR" altLang="en-US" dirty="0"/>
              <a:t> 강 건너편 지방의 세금에서 다 내도록 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성전 짓는 일에 지장이 없도록 하라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699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Moreover, I hereby decree what you are to do for these elders of the Jews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construction of this house of God: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expenses of these men are to be fully paid out of the royal treasury,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revenues of Trans-Euphrates, so that the work will not stop.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번제물로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수송아지와</a:t>
            </a:r>
            <a:r>
              <a:rPr dirty="0"/>
              <a:t> </a:t>
            </a:r>
            <a:r>
              <a:rPr dirty="0" err="1"/>
              <a:t>숫양과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양,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밀과</a:t>
            </a:r>
            <a:r>
              <a:rPr dirty="0"/>
              <a:t> </a:t>
            </a:r>
            <a:r>
              <a:rPr dirty="0" err="1"/>
              <a:t>소금과</a:t>
            </a:r>
            <a:r>
              <a:rPr dirty="0"/>
              <a:t> </a:t>
            </a:r>
            <a:r>
              <a:rPr dirty="0" err="1"/>
              <a:t>포도주와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등 </a:t>
            </a:r>
            <a:r>
              <a:rPr dirty="0" err="1"/>
              <a:t>필요한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무엇이든지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제사장들이</a:t>
            </a:r>
            <a:r>
              <a:rPr dirty="0"/>
              <a:t> </a:t>
            </a:r>
            <a:r>
              <a:rPr dirty="0" err="1"/>
              <a:t>요청하는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날마다</a:t>
            </a:r>
            <a:r>
              <a:rPr dirty="0"/>
              <a:t> </a:t>
            </a:r>
            <a:r>
              <a:rPr dirty="0" err="1"/>
              <a:t>빠짐없이</a:t>
            </a:r>
            <a:r>
              <a:rPr dirty="0"/>
              <a:t> </a:t>
            </a:r>
            <a:r>
              <a:rPr dirty="0" err="1"/>
              <a:t>주도록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054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Whatever is needed -- young bulls, rams, male lambs for burnt offerings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God of heaven, and wheat, salt, wine and oil,</a:t>
            </a:r>
            <a:r>
              <a:rPr lang="en-US" altLang="ko-KR" dirty="0"/>
              <a:t> </a:t>
            </a:r>
            <a:r>
              <a:rPr dirty="0"/>
              <a:t>as requested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 priests in Jerusalem -- must be given them daily without fail,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1462</Words>
  <Application>Microsoft Office PowerPoint</Application>
  <PresentationFormat>와이드스크린</PresentationFormat>
  <Paragraphs>141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131</cp:revision>
  <dcterms:created xsi:type="dcterms:W3CDTF">2019-02-17T10:11:46Z</dcterms:created>
  <dcterms:modified xsi:type="dcterms:W3CDTF">2022-09-08T08:58:34Z</dcterms:modified>
</cp:coreProperties>
</file>