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>
        <p:scale>
          <a:sx n="80" d="100"/>
          <a:sy n="80" d="100"/>
        </p:scale>
        <p:origin x="4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이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있은</a:t>
            </a:r>
            <a:r>
              <a:rPr dirty="0"/>
              <a:t> 후 </a:t>
            </a: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아닥사스다의</a:t>
            </a:r>
            <a:r>
              <a:rPr dirty="0"/>
              <a:t> </a:t>
            </a:r>
            <a:r>
              <a:rPr dirty="0" err="1"/>
              <a:t>통치기에</a:t>
            </a:r>
            <a:r>
              <a:rPr dirty="0"/>
              <a:t> </a:t>
            </a:r>
            <a:r>
              <a:rPr dirty="0" err="1"/>
              <a:t>에스라라는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스라야의</a:t>
            </a:r>
            <a:r>
              <a:rPr dirty="0"/>
              <a:t> </a:t>
            </a:r>
            <a:r>
              <a:rPr dirty="0" err="1"/>
              <a:t>아들이자</a:t>
            </a:r>
            <a:r>
              <a:rPr dirty="0"/>
              <a:t> </a:t>
            </a:r>
            <a:r>
              <a:rPr dirty="0" err="1"/>
              <a:t>아사랴의</a:t>
            </a:r>
            <a:r>
              <a:rPr dirty="0"/>
              <a:t> </a:t>
            </a:r>
            <a:r>
              <a:rPr dirty="0" err="1"/>
              <a:t>손자</a:t>
            </a:r>
            <a:r>
              <a:rPr dirty="0"/>
              <a:t>, </a:t>
            </a:r>
            <a:r>
              <a:rPr dirty="0" err="1"/>
              <a:t>힐기야의</a:t>
            </a:r>
            <a:r>
              <a:rPr dirty="0"/>
              <a:t> </a:t>
            </a:r>
            <a:r>
              <a:rPr dirty="0" err="1"/>
              <a:t>증손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97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these things, during the reign of Artaxerxes king of Persia, Ezra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son of </a:t>
            </a:r>
            <a:r>
              <a:rPr dirty="0" err="1"/>
              <a:t>Seraiah</a:t>
            </a:r>
            <a:r>
              <a:rPr dirty="0"/>
              <a:t>, the son of Azariah, the son of Hilkiah,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에스라는</a:t>
            </a:r>
            <a:r>
              <a:rPr dirty="0"/>
              <a:t> </a:t>
            </a:r>
            <a:r>
              <a:rPr dirty="0" err="1"/>
              <a:t>이전부터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연구하고</a:t>
            </a:r>
            <a:r>
              <a:rPr dirty="0"/>
              <a:t> </a:t>
            </a:r>
            <a:r>
              <a:rPr dirty="0" err="1"/>
              <a:t>지키며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율례와</a:t>
            </a:r>
            <a:r>
              <a:rPr dirty="0"/>
              <a:t>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가르치겠다고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10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Ezra had devoted himself to the study and</a:t>
            </a:r>
            <a:r>
              <a:rPr lang="en-US" altLang="ko-KR" dirty="0"/>
              <a:t> </a:t>
            </a:r>
            <a:r>
              <a:rPr dirty="0"/>
              <a:t>observance of the Law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LORD, and to teaching its decrees and laws in Israel.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계명의</a:t>
            </a:r>
            <a:r>
              <a:rPr dirty="0"/>
              <a:t> </a:t>
            </a:r>
            <a:r>
              <a:rPr dirty="0" err="1"/>
              <a:t>말씀과</a:t>
            </a:r>
            <a:r>
              <a:rPr dirty="0"/>
              <a:t> </a:t>
            </a:r>
            <a:r>
              <a:rPr dirty="0" err="1"/>
              <a:t>율례에</a:t>
            </a:r>
            <a:r>
              <a:rPr dirty="0"/>
              <a:t> </a:t>
            </a:r>
            <a:r>
              <a:rPr dirty="0" err="1"/>
              <a:t>정통한</a:t>
            </a:r>
            <a:r>
              <a:rPr dirty="0"/>
              <a:t> </a:t>
            </a:r>
            <a:r>
              <a:rPr dirty="0" err="1"/>
              <a:t>서기관이자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제사장인</a:t>
            </a:r>
            <a:r>
              <a:rPr dirty="0"/>
              <a:t> </a:t>
            </a:r>
            <a:r>
              <a:rPr dirty="0" err="1"/>
              <a:t>에스라에게</a:t>
            </a:r>
            <a:r>
              <a:rPr dirty="0"/>
              <a:t> </a:t>
            </a:r>
            <a:r>
              <a:rPr dirty="0" err="1"/>
              <a:t>아닥사스다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칙서의</a:t>
            </a:r>
            <a:r>
              <a:rPr dirty="0"/>
              <a:t> </a:t>
            </a:r>
            <a:r>
              <a:rPr dirty="0" err="1"/>
              <a:t>사본입니다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2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a copy of the letter King Artaxerxes had given to Ezra the priest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teacher, a man learned in matters concerning the commands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decrees of the LORD for Israel: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93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왕인</a:t>
            </a:r>
            <a:r>
              <a:rPr dirty="0"/>
              <a:t> </a:t>
            </a:r>
            <a:r>
              <a:rPr dirty="0" err="1"/>
              <a:t>아닥사스다가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가르치는</a:t>
            </a:r>
            <a:r>
              <a:rPr dirty="0"/>
              <a:t> </a:t>
            </a:r>
            <a:r>
              <a:rPr dirty="0" err="1"/>
              <a:t>서기관이자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제사장인</a:t>
            </a:r>
            <a:r>
              <a:rPr dirty="0"/>
              <a:t> </a:t>
            </a:r>
            <a:r>
              <a:rPr dirty="0" err="1"/>
              <a:t>에스라에게</a:t>
            </a:r>
            <a:r>
              <a:rPr dirty="0"/>
              <a:t> </a:t>
            </a:r>
            <a:r>
              <a:rPr dirty="0" err="1"/>
              <a:t>칙서를</a:t>
            </a:r>
            <a:r>
              <a:rPr dirty="0"/>
              <a:t> </a:t>
            </a:r>
            <a:r>
              <a:rPr dirty="0" err="1"/>
              <a:t>내리노라</a:t>
            </a:r>
            <a:r>
              <a:rPr dirty="0"/>
              <a:t>. </a:t>
            </a:r>
            <a:r>
              <a:rPr dirty="0" err="1"/>
              <a:t>평안하시오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11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Artaxerxes, king of kings, To Ezra the priest, a teacher of the Law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God of heaven: Greetings.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내리겠소</a:t>
            </a:r>
            <a:r>
              <a:rPr dirty="0"/>
              <a:t>. 내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백성들이나</a:t>
            </a:r>
            <a:r>
              <a:rPr lang="en-US" altLang="ko-KR" dirty="0"/>
              <a:t> </a:t>
            </a:r>
            <a:r>
              <a:rPr dirty="0" err="1"/>
              <a:t>제사장이나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그대와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싶어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다 </a:t>
            </a:r>
            <a:r>
              <a:rPr dirty="0" err="1"/>
              <a:t>가도</a:t>
            </a:r>
            <a:r>
              <a:rPr dirty="0"/>
              <a:t> </a:t>
            </a:r>
            <a:r>
              <a:rPr dirty="0" err="1"/>
              <a:t>좋소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4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decree that any of the Israelites in my kingdom, including priests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Levites, who wish to go to Jerusalem with you, may go.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참모에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손안에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사정을</a:t>
            </a:r>
            <a:r>
              <a:rPr dirty="0"/>
              <a:t> </a:t>
            </a:r>
            <a:r>
              <a:rPr dirty="0" err="1"/>
              <a:t>알아보려고</a:t>
            </a:r>
            <a:r>
              <a:rPr dirty="0"/>
              <a:t> </a:t>
            </a:r>
            <a:r>
              <a:rPr dirty="0" err="1"/>
              <a:t>보냄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것이므로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4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sent by the king and his seven advisers to inquire about Judah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Jerusalem with regard to the Law of your God, which is in your hand.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거처를</a:t>
            </a:r>
            <a:r>
              <a:rPr dirty="0"/>
              <a:t> </a:t>
            </a:r>
            <a:r>
              <a:rPr dirty="0" err="1"/>
              <a:t>두신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참모들이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가져가고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7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you are to take with you the silver and gold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king and his advisers have freely given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God of Israel,</a:t>
            </a:r>
            <a:r>
              <a:rPr lang="en-US" altLang="ko-KR" dirty="0"/>
              <a:t> </a:t>
            </a:r>
            <a:r>
              <a:rPr dirty="0"/>
              <a:t>whose dwelling is in Jerusalem,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지방에서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금은과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제사장이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서원한</a:t>
            </a:r>
            <a:r>
              <a:rPr dirty="0"/>
              <a:t> </a:t>
            </a:r>
            <a:r>
              <a:rPr dirty="0" err="1"/>
              <a:t>제물도</a:t>
            </a:r>
            <a:r>
              <a:rPr dirty="0"/>
              <a:t> </a:t>
            </a:r>
            <a:r>
              <a:rPr dirty="0" err="1"/>
              <a:t>가져가시오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1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all the silver and gold</a:t>
            </a:r>
            <a:r>
              <a:rPr lang="en-US" altLang="ko-KR" dirty="0"/>
              <a:t> </a:t>
            </a:r>
            <a:r>
              <a:rPr dirty="0"/>
              <a:t>you may obtain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province of Babylon,</a:t>
            </a:r>
            <a:r>
              <a:rPr lang="en-US" altLang="ko-KR" dirty="0"/>
              <a:t> </a:t>
            </a:r>
            <a:r>
              <a:rPr dirty="0"/>
              <a:t>as well as the freewill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people and priests for the temple of their God in Jerusalem.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이 </a:t>
            </a:r>
            <a:r>
              <a:rPr dirty="0" err="1"/>
              <a:t>돈으로</a:t>
            </a:r>
            <a:r>
              <a:rPr dirty="0"/>
              <a:t> </a:t>
            </a:r>
            <a:r>
              <a:rPr dirty="0" err="1"/>
              <a:t>즉각</a:t>
            </a:r>
            <a:r>
              <a:rPr dirty="0"/>
              <a:t> </a:t>
            </a:r>
            <a:r>
              <a:rPr dirty="0" err="1"/>
              <a:t>황소와</a:t>
            </a:r>
            <a:r>
              <a:rPr dirty="0"/>
              <a:t> </a:t>
            </a:r>
            <a:r>
              <a:rPr dirty="0" err="1"/>
              <a:t>숫양과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사서</a:t>
            </a:r>
            <a:r>
              <a:rPr dirty="0"/>
              <a:t> </a:t>
            </a:r>
            <a:r>
              <a:rPr dirty="0" err="1"/>
              <a:t>곡식제사와</a:t>
            </a:r>
            <a:r>
              <a:rPr dirty="0"/>
              <a:t> </a:t>
            </a:r>
            <a:r>
              <a:rPr dirty="0" err="1"/>
              <a:t>전제와</a:t>
            </a:r>
            <a:r>
              <a:rPr dirty="0"/>
              <a:t> </a:t>
            </a:r>
            <a:r>
              <a:rPr dirty="0" err="1"/>
              <a:t>함께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바치시오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9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this money be sure to buy bulls, rams and male lambs,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their grain offerings and drink offerings,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sacrifice them on the altar of the temple of your God in Jerusalem.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금은에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뜻에</a:t>
            </a:r>
            <a:r>
              <a:rPr dirty="0"/>
              <a:t> </a:t>
            </a:r>
            <a:r>
              <a:rPr dirty="0" err="1"/>
              <a:t>따라</a:t>
            </a:r>
            <a:r>
              <a:rPr lang="en-US" altLang="ko-KR"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좋다고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하시오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0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your brother Jews may then do whatever seems best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rest of the silver and gold, in accordance with the will of your God.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바치라고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맡긴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기물들을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바치시오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78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Deliver to the God of Jerusalem all the articles entrusted to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worship in the temple of your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살룸의 현손, 사독의 5대손, 아히둡의 6대손,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 of Shallum, the son of Zadok, the son of Ahitub,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그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것,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당신이</a:t>
            </a:r>
            <a:r>
              <a:rPr dirty="0"/>
              <a:t> 쓸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왕실</a:t>
            </a:r>
            <a:r>
              <a:rPr dirty="0"/>
              <a:t> </a:t>
            </a:r>
            <a:r>
              <a:rPr dirty="0" err="1"/>
              <a:t>국고에서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쓰시오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0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anything else needed for the temple of your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have occasion to supply,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 provide from the royal treasury.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이제</a:t>
            </a:r>
            <a:r>
              <a:rPr dirty="0"/>
              <a:t> 나 </a:t>
            </a:r>
            <a:r>
              <a:rPr dirty="0" err="1"/>
              <a:t>아닥사스다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강 </a:t>
            </a:r>
            <a:r>
              <a:rPr dirty="0" err="1"/>
              <a:t>건너편의</a:t>
            </a:r>
            <a:r>
              <a:rPr dirty="0"/>
              <a:t> </a:t>
            </a:r>
            <a:r>
              <a:rPr dirty="0" err="1"/>
              <a:t>재무관들에게</a:t>
            </a:r>
            <a:r>
              <a:rPr dirty="0"/>
              <a:t> </a:t>
            </a:r>
            <a:r>
              <a:rPr dirty="0" err="1"/>
              <a:t>명령하니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가르치는</a:t>
            </a:r>
            <a:r>
              <a:rPr dirty="0"/>
              <a:t> </a:t>
            </a:r>
            <a:r>
              <a:rPr dirty="0" err="1"/>
              <a:t>서기관이자</a:t>
            </a:r>
            <a:r>
              <a:rPr dirty="0"/>
              <a:t> </a:t>
            </a:r>
            <a:r>
              <a:rPr dirty="0" err="1"/>
              <a:t>제사장인</a:t>
            </a:r>
            <a:r>
              <a:rPr dirty="0"/>
              <a:t> </a:t>
            </a:r>
            <a:r>
              <a:rPr dirty="0" err="1"/>
              <a:t>에스라가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요청하는</a:t>
            </a:r>
            <a:r>
              <a:rPr dirty="0"/>
              <a:t> </a:t>
            </a:r>
            <a:r>
              <a:rPr dirty="0" err="1"/>
              <a:t>것은</a:t>
            </a:r>
            <a:r>
              <a:rPr lang="en-US" altLang="ko-KR"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신속하게</a:t>
            </a:r>
            <a:r>
              <a:rPr dirty="0"/>
              <a:t> </a:t>
            </a:r>
            <a:r>
              <a:rPr dirty="0" err="1"/>
              <a:t>내주되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63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I, King Artaxerxes, order all the treasurers of Trans-Euphrates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provide with diligence whatever Ezra the priest,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teacher of the Law of the God of heaven, may ask of you --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031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은 100달란트, 밀 100고르, </a:t>
            </a:r>
            <a:r>
              <a:rPr dirty="0" err="1"/>
              <a:t>포도주</a:t>
            </a:r>
            <a:r>
              <a:rPr dirty="0"/>
              <a:t> 100밧,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100밧의 </a:t>
            </a:r>
            <a:r>
              <a:rPr dirty="0" err="1"/>
              <a:t>범위</a:t>
            </a:r>
            <a:r>
              <a:rPr dirty="0"/>
              <a:t> </a:t>
            </a:r>
            <a:r>
              <a:rPr dirty="0" err="1"/>
              <a:t>내에서</a:t>
            </a:r>
            <a:r>
              <a:rPr dirty="0"/>
              <a:t> </a:t>
            </a:r>
            <a:r>
              <a:rPr dirty="0" err="1"/>
              <a:t>주고</a:t>
            </a:r>
            <a:r>
              <a:rPr lang="en-US" altLang="ko-KR" dirty="0"/>
              <a:t> </a:t>
            </a:r>
            <a:r>
              <a:rPr dirty="0" err="1"/>
              <a:t>소금은</a:t>
            </a:r>
            <a:r>
              <a:rPr dirty="0"/>
              <a:t> </a:t>
            </a:r>
            <a:r>
              <a:rPr dirty="0" err="1"/>
              <a:t>제한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주도록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09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up to a hundred talents of silver, a hundred </a:t>
            </a:r>
            <a:r>
              <a:rPr dirty="0" err="1"/>
              <a:t>cors</a:t>
            </a:r>
            <a:r>
              <a:rPr dirty="0"/>
              <a:t> of wheat,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baths of wine, a hundred baths of olive oil, and salt without limit.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43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일이든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일이면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신속하게</a:t>
            </a:r>
            <a:r>
              <a:rPr dirty="0"/>
              <a:t> </a:t>
            </a:r>
            <a:r>
              <a:rPr dirty="0" err="1"/>
              <a:t>수행하도록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나 </a:t>
            </a:r>
            <a:r>
              <a:rPr dirty="0" err="1"/>
              <a:t>왕과</a:t>
            </a:r>
            <a:r>
              <a:rPr dirty="0"/>
              <a:t> 내 </a:t>
            </a:r>
            <a:r>
              <a:rPr dirty="0" err="1"/>
              <a:t>왕자들의</a:t>
            </a:r>
            <a:r>
              <a:rPr dirty="0"/>
              <a:t> </a:t>
            </a:r>
            <a:r>
              <a:rPr dirty="0" err="1"/>
              <a:t>영토에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할 </a:t>
            </a:r>
            <a:r>
              <a:rPr dirty="0" err="1"/>
              <a:t>수야</a:t>
            </a:r>
            <a:r>
              <a:rPr dirty="0"/>
              <a:t> </a:t>
            </a:r>
            <a:r>
              <a:rPr dirty="0" err="1"/>
              <a:t>없지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1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the God of heaven has prescribed,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it be done with diligence for the temple of the God of heaven.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there be wrath against the realm of the king and of his sons?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알아둘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제사장이나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문지기나</a:t>
            </a:r>
            <a:r>
              <a:rPr dirty="0"/>
              <a:t> </a:t>
            </a: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누구에게도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조세나</a:t>
            </a:r>
            <a:r>
              <a:rPr dirty="0"/>
              <a:t> </a:t>
            </a:r>
            <a:r>
              <a:rPr dirty="0" err="1"/>
              <a:t>조공이나</a:t>
            </a:r>
            <a:r>
              <a:rPr dirty="0"/>
              <a:t> </a:t>
            </a:r>
            <a:r>
              <a:rPr dirty="0" err="1"/>
              <a:t>관세를</a:t>
            </a:r>
            <a:r>
              <a:rPr dirty="0"/>
              <a:t> </a:t>
            </a:r>
            <a:r>
              <a:rPr dirty="0" err="1"/>
              <a:t>부과하지</a:t>
            </a:r>
            <a:r>
              <a:rPr dirty="0"/>
              <a:t> </a:t>
            </a:r>
            <a:r>
              <a:rPr dirty="0" err="1"/>
              <a:t>못한다는</a:t>
            </a:r>
            <a:r>
              <a:rPr dirty="0"/>
              <a:t> </a:t>
            </a:r>
            <a:r>
              <a:rPr dirty="0" err="1"/>
              <a:t>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4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also to know that you have no authority to impose taxes,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tribute or duty on any of the priests, Levites, singers, gatekeepers,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temple servants or other workers at this house of God.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에스라는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소유하고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행정관과</a:t>
            </a:r>
            <a:r>
              <a:rPr dirty="0"/>
              <a:t> </a:t>
            </a:r>
            <a:r>
              <a:rPr dirty="0" err="1"/>
              <a:t>재판관을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강 </a:t>
            </a:r>
            <a:r>
              <a:rPr dirty="0" err="1"/>
              <a:t>건너편에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사람까지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재판하도록</a:t>
            </a:r>
            <a:r>
              <a:rPr dirty="0"/>
              <a:t> </a:t>
            </a:r>
            <a:r>
              <a:rPr dirty="0" err="1"/>
              <a:t>하시오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알아서</a:t>
            </a:r>
            <a:r>
              <a:rPr dirty="0"/>
              <a:t> </a:t>
            </a:r>
            <a:r>
              <a:rPr dirty="0" err="1"/>
              <a:t>가르치도록</a:t>
            </a:r>
            <a:r>
              <a:rPr dirty="0"/>
              <a:t> </a:t>
            </a:r>
            <a:r>
              <a:rPr dirty="0" err="1"/>
              <a:t>하시오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88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you, Ezra, in accordance with the wisdom of your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you possess, appoint magistrates and judges to administer justice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all the people of Trans-Euphrates -- all who know the laws of your God.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are to teach any who do not know them.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7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사형이든</a:t>
            </a:r>
            <a:r>
              <a:rPr dirty="0"/>
              <a:t>, </a:t>
            </a:r>
            <a:r>
              <a:rPr dirty="0" err="1"/>
              <a:t>추방이든</a:t>
            </a:r>
            <a:r>
              <a:rPr dirty="0"/>
              <a:t>, </a:t>
            </a:r>
            <a:r>
              <a:rPr dirty="0" err="1"/>
              <a:t>재산</a:t>
            </a:r>
            <a:r>
              <a:rPr dirty="0"/>
              <a:t> </a:t>
            </a:r>
            <a:r>
              <a:rPr dirty="0" err="1"/>
              <a:t>몰수든</a:t>
            </a:r>
            <a:r>
              <a:rPr dirty="0"/>
              <a:t>, </a:t>
            </a:r>
            <a:r>
              <a:rPr dirty="0" err="1"/>
              <a:t>투옥이든</a:t>
            </a:r>
            <a:r>
              <a:rPr dirty="0"/>
              <a:t> </a:t>
            </a:r>
            <a:r>
              <a:rPr dirty="0" err="1"/>
              <a:t>즉각</a:t>
            </a:r>
            <a:r>
              <a:rPr dirty="0"/>
              <a:t> </a:t>
            </a:r>
            <a:r>
              <a:rPr dirty="0" err="1"/>
              <a:t>처벌을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하시오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53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does not obey the law of your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law of the king</a:t>
            </a:r>
            <a:r>
              <a:rPr lang="en-US" altLang="ko-KR" dirty="0"/>
              <a:t> </a:t>
            </a:r>
            <a:r>
              <a:rPr dirty="0"/>
              <a:t>must surely be punished by death,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banishment,</a:t>
            </a:r>
            <a:r>
              <a:rPr lang="en-US" altLang="ko-KR" dirty="0"/>
              <a:t> </a:t>
            </a:r>
            <a:r>
              <a:rPr dirty="0"/>
              <a:t>confiscation of property,</a:t>
            </a:r>
            <a:r>
              <a:rPr lang="en-US" altLang="ko-KR" dirty="0"/>
              <a:t> </a:t>
            </a:r>
            <a:r>
              <a:rPr dirty="0"/>
              <a:t>or imprisonment.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집을</a:t>
            </a:r>
            <a:r>
              <a:rPr lang="en-US" altLang="ko-KR" dirty="0"/>
              <a:t> </a:t>
            </a:r>
            <a:r>
              <a:rPr dirty="0" err="1"/>
              <a:t>아름답게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주셨고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5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be to the LORD, the God of our fathers,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put it into the king's heart to bring honor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house of the LORD in Jerusalem in this way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왕과</a:t>
            </a:r>
            <a:r>
              <a:rPr dirty="0"/>
              <a:t> 그 </a:t>
            </a:r>
            <a:r>
              <a:rPr dirty="0" err="1"/>
              <a:t>고문관들과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고관들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베푸셨습니다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손길이</a:t>
            </a:r>
            <a:r>
              <a:rPr dirty="0"/>
              <a:t> 내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있었으므로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얻고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출신의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올라가게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72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has extended his good favor to me before the king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advisers and all the king's powerful officials.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hand of the LORD my God was on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took courage and gathered leading men from Israel to go up with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아마랴의 7대손, 아사랴의 8대손, 므라욧의 9대손,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 of Amariah, the son of Azariah, the son of Meraioth,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스라히야의 10대손, 웃시엘의 11대손, 북기의 12대손,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 of Zerahiah, the son of Uzzi, the son of Bukki,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1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아비수아의</a:t>
            </a:r>
            <a:r>
              <a:rPr dirty="0"/>
              <a:t> 13대손, </a:t>
            </a:r>
            <a:r>
              <a:rPr dirty="0" err="1"/>
              <a:t>비느하스의</a:t>
            </a:r>
            <a:r>
              <a:rPr dirty="0"/>
              <a:t> 14대손, </a:t>
            </a:r>
            <a:r>
              <a:rPr dirty="0" err="1"/>
              <a:t>엘르아살의</a:t>
            </a:r>
            <a:r>
              <a:rPr dirty="0"/>
              <a:t> 15대손,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16대손이었습니다.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29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Abishua</a:t>
            </a:r>
            <a:r>
              <a:rPr dirty="0"/>
              <a:t>, the son of Phinehas, the son of Eleazar,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Aaron the chief priest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이 </a:t>
            </a:r>
            <a:r>
              <a:rPr dirty="0" err="1"/>
              <a:t>에스라가</a:t>
            </a:r>
            <a:r>
              <a:rPr dirty="0"/>
              <a:t> </a:t>
            </a:r>
            <a:r>
              <a:rPr dirty="0" err="1"/>
              <a:t>바벨론에서</a:t>
            </a:r>
            <a:r>
              <a:rPr dirty="0"/>
              <a:t> </a:t>
            </a:r>
            <a:r>
              <a:rPr dirty="0" err="1"/>
              <a:t>올라왔습니다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정통한</a:t>
            </a:r>
            <a:r>
              <a:rPr dirty="0"/>
              <a:t> </a:t>
            </a:r>
            <a:r>
              <a:rPr dirty="0" err="1"/>
              <a:t>서기관이었으며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손길이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에스라가</a:t>
            </a:r>
            <a:r>
              <a:rPr dirty="0"/>
              <a:t> </a:t>
            </a:r>
            <a:r>
              <a:rPr dirty="0" err="1"/>
              <a:t>요청한</a:t>
            </a:r>
            <a:r>
              <a:rPr dirty="0"/>
              <a:t> </a:t>
            </a:r>
            <a:r>
              <a:rPr dirty="0" err="1"/>
              <a:t>것이라면</a:t>
            </a:r>
            <a:r>
              <a:rPr dirty="0"/>
              <a:t> 다 </a:t>
            </a:r>
            <a:r>
              <a:rPr dirty="0" err="1"/>
              <a:t>들어주었습니다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69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Ezra came up from Babylon. He was a teacher well versed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Law of Moses, which the LORD, the God of Israel, had given.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had granted him everything he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hand of the LORD his God was on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0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또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일부와</a:t>
            </a:r>
            <a:r>
              <a:rPr dirty="0"/>
              <a:t> </a:t>
            </a:r>
            <a:r>
              <a:rPr dirty="0" err="1"/>
              <a:t>제사장과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사람과</a:t>
            </a:r>
            <a:r>
              <a:rPr lang="en-US" altLang="ko-KR" dirty="0"/>
              <a:t> </a:t>
            </a:r>
            <a:r>
              <a:rPr dirty="0" err="1"/>
              <a:t>문지기와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느디님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일부도</a:t>
            </a:r>
            <a:r>
              <a:rPr dirty="0"/>
              <a:t> </a:t>
            </a:r>
            <a:r>
              <a:rPr dirty="0" err="1"/>
              <a:t>아닥사스다</a:t>
            </a:r>
            <a:r>
              <a:rPr dirty="0"/>
              <a:t> 왕 7년에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1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Israelites, including priests, Levites, singers,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G</a:t>
            </a:r>
            <a:r>
              <a:rPr dirty="0"/>
              <a:t>atekeepers</a:t>
            </a:r>
            <a:r>
              <a:rPr lang="en-US" altLang="ko-KR" dirty="0"/>
              <a:t> </a:t>
            </a:r>
            <a:r>
              <a:rPr dirty="0"/>
              <a:t>and temple servants, also came up to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seventh year</a:t>
            </a:r>
            <a:r>
              <a:rPr lang="en-US" altLang="ko-KR" dirty="0"/>
              <a:t> </a:t>
            </a:r>
            <a:r>
              <a:rPr dirty="0"/>
              <a:t>of King Artaxerxes.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에스라는 아닥사스다 왕 7년 다섯째 달에 예루살렘에 도착했습니다.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Ezra arrived in Jerusalem in the fifth month of the seventh year of the 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8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에스라는</a:t>
            </a:r>
            <a:r>
              <a:rPr dirty="0"/>
              <a:t> </a:t>
            </a:r>
            <a:r>
              <a:rPr dirty="0" err="1"/>
              <a:t>첫째</a:t>
            </a:r>
            <a:r>
              <a:rPr dirty="0"/>
              <a:t> 달 1일에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출발해</a:t>
            </a:r>
            <a:r>
              <a:rPr dirty="0"/>
              <a:t> 그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은혜의</a:t>
            </a:r>
            <a:r>
              <a:rPr dirty="0"/>
              <a:t> </a:t>
            </a:r>
            <a:r>
              <a:rPr dirty="0" err="1"/>
              <a:t>손길이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다섯째</a:t>
            </a:r>
            <a:r>
              <a:rPr dirty="0"/>
              <a:t> 달 1일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도착할</a:t>
            </a:r>
            <a:r>
              <a:rPr dirty="0"/>
              <a:t> 수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56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begun his journey from Babylon on the first day of the first month,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arrived in Jerusalem on the first day of the fifth month,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gracious hand of his God was on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1632</Words>
  <Application>Microsoft Office PowerPoint</Application>
  <PresentationFormat>와이드스크린</PresentationFormat>
  <Paragraphs>158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2022-09-08T09:10:32Z</dcterms:modified>
</cp:coreProperties>
</file>