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왕 때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바벨론에서</a:t>
            </a:r>
            <a:r>
              <a:rPr dirty="0"/>
              <a:t> </a:t>
            </a:r>
            <a:r>
              <a:rPr dirty="0" err="1"/>
              <a:t>올라온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족장들과</a:t>
            </a:r>
            <a:r>
              <a:rPr dirty="0"/>
              <a:t> 그 </a:t>
            </a:r>
            <a:r>
              <a:rPr dirty="0" err="1"/>
              <a:t>족보입니다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family heads and those registered with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up with me from Babylon during the reign of King Artaxerxes: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9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슬로밋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요시뱌의</a:t>
            </a:r>
            <a:r>
              <a:rPr dirty="0"/>
              <a:t> </a:t>
            </a:r>
            <a:r>
              <a:rPr dirty="0" err="1"/>
              <a:t>아들과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160명입니다.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0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Bani,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Shelomith</a:t>
            </a:r>
            <a:r>
              <a:rPr dirty="0"/>
              <a:t> son of </a:t>
            </a:r>
            <a:r>
              <a:rPr dirty="0" err="1"/>
              <a:t>Josiphiah</a:t>
            </a:r>
            <a:r>
              <a:rPr dirty="0"/>
              <a:t>, and with him 160 men;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베배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베배의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스가랴와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28명입니다.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2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Bebai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 son of </a:t>
            </a:r>
            <a:r>
              <a:rPr dirty="0" err="1"/>
              <a:t>Bebai</a:t>
            </a:r>
            <a:r>
              <a:rPr dirty="0"/>
              <a:t>, and with him 28 men;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아스갓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학가단의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110명입니다.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6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Azgad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Hakkatan</a:t>
            </a:r>
            <a:r>
              <a:rPr dirty="0"/>
              <a:t>, and with him 110 men;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아도니감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아우들</a:t>
            </a:r>
            <a:r>
              <a:rPr dirty="0"/>
              <a:t>, 곧 </a:t>
            </a:r>
            <a:r>
              <a:rPr dirty="0" err="1"/>
              <a:t>엘리벨렛</a:t>
            </a:r>
            <a:r>
              <a:rPr dirty="0"/>
              <a:t>, </a:t>
            </a:r>
            <a:r>
              <a:rPr dirty="0" err="1"/>
              <a:t>여우엘</a:t>
            </a:r>
            <a:r>
              <a:rPr dirty="0"/>
              <a:t>, </a:t>
            </a:r>
            <a:r>
              <a:rPr dirty="0" err="1"/>
              <a:t>스마야와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60명입니다.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8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Adonikam</a:t>
            </a:r>
            <a:r>
              <a:rPr dirty="0"/>
              <a:t>, the last </a:t>
            </a:r>
            <a:r>
              <a:rPr dirty="0" err="1"/>
              <a:t>ones,whose</a:t>
            </a:r>
            <a:r>
              <a:rPr dirty="0"/>
              <a:t> names were </a:t>
            </a:r>
            <a:r>
              <a:rPr dirty="0" err="1"/>
              <a:t>Eliphelet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Jeuel</a:t>
            </a:r>
            <a:r>
              <a:rPr dirty="0"/>
              <a:t> and Shemaiah, and with them 60 men;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2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비그왜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우대</a:t>
            </a:r>
            <a:r>
              <a:rPr dirty="0"/>
              <a:t>, </a:t>
            </a:r>
            <a:r>
              <a:rPr dirty="0" err="1"/>
              <a:t>사붓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70명입니다.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8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Bigvai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Uthai</a:t>
            </a:r>
            <a:r>
              <a:rPr dirty="0"/>
              <a:t> and </a:t>
            </a:r>
            <a:r>
              <a:rPr dirty="0" err="1"/>
              <a:t>Zaccur</a:t>
            </a:r>
            <a:r>
              <a:rPr dirty="0"/>
              <a:t>, and with them 70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아하와로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둘러보았는데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4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assembled them at the canal that flows toward </a:t>
            </a:r>
            <a:r>
              <a:rPr dirty="0" err="1"/>
              <a:t>Ahava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camped there three days.</a:t>
            </a:r>
            <a:r>
              <a:rPr lang="en-US" altLang="ko-KR" dirty="0"/>
              <a:t> </a:t>
            </a:r>
            <a:r>
              <a:rPr dirty="0"/>
              <a:t>When I checked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people</a:t>
            </a:r>
            <a:r>
              <a:rPr lang="en-US" altLang="ko-KR" dirty="0"/>
              <a:t> </a:t>
            </a:r>
            <a:r>
              <a:rPr dirty="0"/>
              <a:t>and the priests, I found no Levites there.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8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지도자인</a:t>
            </a:r>
            <a:r>
              <a:rPr dirty="0"/>
              <a:t> </a:t>
            </a:r>
            <a:r>
              <a:rPr dirty="0" err="1"/>
              <a:t>엘리에셀</a:t>
            </a:r>
            <a:r>
              <a:rPr dirty="0"/>
              <a:t>, </a:t>
            </a:r>
            <a:r>
              <a:rPr dirty="0" err="1"/>
              <a:t>아리엘</a:t>
            </a:r>
            <a:r>
              <a:rPr dirty="0"/>
              <a:t>,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엘라단</a:t>
            </a:r>
            <a:r>
              <a:rPr dirty="0"/>
              <a:t>, </a:t>
            </a:r>
            <a:r>
              <a:rPr dirty="0" err="1"/>
              <a:t>야립</a:t>
            </a:r>
            <a:r>
              <a:rPr dirty="0"/>
              <a:t>, </a:t>
            </a:r>
            <a:r>
              <a:rPr dirty="0" err="1"/>
              <a:t>엘라단</a:t>
            </a:r>
            <a:r>
              <a:rPr dirty="0"/>
              <a:t>, </a:t>
            </a:r>
            <a:r>
              <a:rPr dirty="0" err="1"/>
              <a:t>나단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므술람과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요야립과</a:t>
            </a:r>
            <a:r>
              <a:rPr dirty="0"/>
              <a:t> </a:t>
            </a:r>
            <a:r>
              <a:rPr dirty="0" err="1"/>
              <a:t>엘라단을</a:t>
            </a:r>
            <a:r>
              <a:rPr dirty="0"/>
              <a:t> </a:t>
            </a:r>
            <a:r>
              <a:rPr dirty="0" err="1"/>
              <a:t>불러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summoned Eliezer, Ariel, Shemaiah, </a:t>
            </a:r>
            <a:r>
              <a:rPr dirty="0" err="1"/>
              <a:t>Elnathan</a:t>
            </a:r>
            <a:r>
              <a:rPr dirty="0"/>
              <a:t>, </a:t>
            </a:r>
            <a:r>
              <a:rPr dirty="0" err="1"/>
              <a:t>Jarib</a:t>
            </a:r>
            <a:r>
              <a:rPr dirty="0"/>
              <a:t>, </a:t>
            </a:r>
            <a:r>
              <a:rPr dirty="0" err="1"/>
              <a:t>Elnathan</a:t>
            </a:r>
            <a:r>
              <a:rPr dirty="0"/>
              <a:t>, Nathan,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 and </a:t>
            </a:r>
            <a:r>
              <a:rPr dirty="0" err="1"/>
              <a:t>Meshullam</a:t>
            </a:r>
            <a:r>
              <a:rPr dirty="0"/>
              <a:t>, who were leaders,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Joiarib</a:t>
            </a:r>
            <a:r>
              <a:rPr dirty="0"/>
              <a:t> and </a:t>
            </a:r>
            <a:r>
              <a:rPr dirty="0" err="1"/>
              <a:t>Elnathan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who were men of learning,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가시뱌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지도자인</a:t>
            </a:r>
            <a:r>
              <a:rPr dirty="0"/>
              <a:t> </a:t>
            </a:r>
            <a:r>
              <a:rPr dirty="0" err="1"/>
              <a:t>잇도에게</a:t>
            </a:r>
            <a:r>
              <a:rPr dirty="0"/>
              <a:t> </a:t>
            </a:r>
            <a:r>
              <a:rPr dirty="0" err="1"/>
              <a:t>보내며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잇도와</a:t>
            </a:r>
            <a:r>
              <a:rPr dirty="0"/>
              <a:t> 그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가시뱌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할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달라는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0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sent them to </a:t>
            </a:r>
            <a:r>
              <a:rPr dirty="0" err="1"/>
              <a:t>Iddo</a:t>
            </a:r>
            <a:r>
              <a:rPr dirty="0"/>
              <a:t>, the leader in </a:t>
            </a:r>
            <a:r>
              <a:rPr dirty="0" err="1"/>
              <a:t>Casiphia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I told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to say to </a:t>
            </a:r>
            <a:r>
              <a:rPr dirty="0" err="1"/>
              <a:t>Iddo</a:t>
            </a:r>
            <a:r>
              <a:rPr dirty="0"/>
              <a:t> and his kinsmen,</a:t>
            </a:r>
            <a:r>
              <a:rPr lang="en-US" altLang="ko-KR" dirty="0"/>
              <a:t> </a:t>
            </a:r>
            <a:r>
              <a:rPr dirty="0"/>
              <a:t>the temple servants in </a:t>
            </a:r>
            <a:r>
              <a:rPr dirty="0" err="1"/>
              <a:t>Casiphia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might bring attendants</a:t>
            </a:r>
            <a:r>
              <a:rPr lang="en-US" altLang="ko-KR" dirty="0"/>
              <a:t> </a:t>
            </a:r>
            <a:r>
              <a:rPr dirty="0"/>
              <a:t>to us</a:t>
            </a:r>
            <a:r>
              <a:rPr lang="en-US" altLang="ko-KR" dirty="0"/>
              <a:t> </a:t>
            </a:r>
            <a:r>
              <a:rPr dirty="0"/>
              <a:t>for the house of our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6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은혜로운</a:t>
            </a:r>
            <a:r>
              <a:rPr dirty="0"/>
              <a:t> </a:t>
            </a:r>
            <a:r>
              <a:rPr dirty="0" err="1"/>
              <a:t>손길이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손자이자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말리의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세레뱌와</a:t>
            </a:r>
            <a:r>
              <a:rPr dirty="0"/>
              <a:t> 그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18명을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8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gracious hand of our God was on us,</a:t>
            </a:r>
            <a:r>
              <a:rPr lang="en-US" altLang="ko-KR" dirty="0"/>
              <a:t> </a:t>
            </a:r>
            <a:r>
              <a:rPr dirty="0"/>
              <a:t>they brought us </a:t>
            </a:r>
            <a:r>
              <a:rPr dirty="0" err="1"/>
              <a:t>Sherebiah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capable man, from the descendants of </a:t>
            </a:r>
            <a:r>
              <a:rPr dirty="0" err="1"/>
              <a:t>Mahli</a:t>
            </a:r>
            <a:r>
              <a:rPr dirty="0"/>
              <a:t> son of Levi, the son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Sherebiah's</a:t>
            </a:r>
            <a:r>
              <a:rPr dirty="0"/>
              <a:t> sons and brothers, 18 men;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하사뱌와 므라리 자손 가운데 여사야와 그 형제와 조카 20명,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Hashabiah</a:t>
            </a:r>
            <a:r>
              <a:rPr dirty="0"/>
              <a:t>, together with </a:t>
            </a:r>
            <a:r>
              <a:rPr dirty="0" err="1"/>
              <a:t>Jeshaiah</a:t>
            </a:r>
            <a:r>
              <a:rPr dirty="0"/>
              <a:t> from the descendants of </a:t>
            </a:r>
            <a:r>
              <a:rPr dirty="0" err="1"/>
              <a:t>Merari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brothers and nephews, 20 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비느하스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게르솜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이다말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lang="en-US" altLang="ko-KR" dirty="0"/>
              <a:t> </a:t>
            </a:r>
            <a:r>
              <a:rPr dirty="0" err="1"/>
              <a:t>다니엘</a:t>
            </a:r>
            <a:r>
              <a:rPr dirty="0"/>
              <a:t>,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핫두스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5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Phinehas, Gershom;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Ithamar</a:t>
            </a:r>
            <a:r>
              <a:rPr dirty="0"/>
              <a:t>, Daniel; of the descendants of David, </a:t>
            </a:r>
            <a:r>
              <a:rPr dirty="0" err="1"/>
              <a:t>Hattush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3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도우라고</a:t>
            </a:r>
            <a:r>
              <a:rPr dirty="0"/>
              <a:t> </a:t>
            </a:r>
            <a:r>
              <a:rPr dirty="0" err="1"/>
              <a:t>세운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220명도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등록됐습니다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0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brought 220 of the temple servants </a:t>
            </a:r>
            <a:r>
              <a:rPr lang="en-US" altLang="ko-KR" dirty="0"/>
              <a:t>--</a:t>
            </a:r>
            <a:r>
              <a:rPr dirty="0"/>
              <a:t> a body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David and the officials had established to assist the Levites.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were registered by name.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아하와</a:t>
            </a:r>
            <a:r>
              <a:rPr dirty="0"/>
              <a:t> </a:t>
            </a:r>
            <a:r>
              <a:rPr dirty="0" err="1"/>
              <a:t>강가에서</a:t>
            </a:r>
            <a:r>
              <a:rPr dirty="0"/>
              <a:t> </a:t>
            </a:r>
            <a:r>
              <a:rPr dirty="0" err="1"/>
              <a:t>금식을</a:t>
            </a:r>
            <a:r>
              <a:rPr dirty="0"/>
              <a:t> </a:t>
            </a:r>
            <a:r>
              <a:rPr dirty="0" err="1"/>
              <a:t>선포해</a:t>
            </a:r>
            <a:r>
              <a:rPr lang="en-US" altLang="ko-KR"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낮춰</a:t>
            </a:r>
            <a:r>
              <a:rPr lang="en-US" altLang="ko-KR"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자녀와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안전한</a:t>
            </a:r>
            <a:r>
              <a:rPr dirty="0"/>
              <a:t> </a:t>
            </a:r>
            <a:r>
              <a:rPr dirty="0" err="1"/>
              <a:t>여정이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해달라고</a:t>
            </a:r>
            <a:r>
              <a:rPr dirty="0"/>
              <a:t> </a:t>
            </a:r>
            <a:r>
              <a:rPr dirty="0" err="1"/>
              <a:t>기도했습니다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46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There, by the </a:t>
            </a:r>
            <a:r>
              <a:rPr dirty="0" err="1"/>
              <a:t>Ahava</a:t>
            </a:r>
            <a:r>
              <a:rPr dirty="0"/>
              <a:t> Canal, I proclaimed a fast,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might humble ourselves before our God</a:t>
            </a:r>
            <a:r>
              <a:rPr lang="en-US" altLang="ko-KR" dirty="0"/>
              <a:t> </a:t>
            </a:r>
            <a:r>
              <a:rPr dirty="0"/>
              <a:t>and ask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safe journey for us and our children, with all our possessions.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이전에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“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바라보는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은혜로운</a:t>
            </a:r>
            <a:r>
              <a:rPr dirty="0"/>
              <a:t> </a:t>
            </a:r>
            <a:r>
              <a:rPr dirty="0" err="1"/>
              <a:t>손길이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대적한다”라고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차마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여행길에서</a:t>
            </a:r>
            <a:r>
              <a:rPr dirty="0"/>
              <a:t> </a:t>
            </a:r>
            <a:r>
              <a:rPr dirty="0" err="1"/>
              <a:t>적으로부터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줄 </a:t>
            </a:r>
            <a:r>
              <a:rPr dirty="0" err="1"/>
              <a:t>보병과</a:t>
            </a:r>
            <a:r>
              <a:rPr dirty="0"/>
              <a:t> </a:t>
            </a:r>
            <a:r>
              <a:rPr dirty="0" err="1"/>
              <a:t>마병을</a:t>
            </a:r>
            <a:r>
              <a:rPr dirty="0"/>
              <a:t> </a:t>
            </a:r>
            <a:r>
              <a:rPr dirty="0" err="1"/>
              <a:t>요구할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ashamed to ask the king for soldiers and horsemen to protect 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enemies on the road, because we had told the 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gracious hand of our God is on everyone who looks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great anger is against all who forsake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금식하며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기도했더니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간청을</a:t>
            </a:r>
            <a:r>
              <a:rPr dirty="0"/>
              <a:t> </a:t>
            </a:r>
            <a:r>
              <a:rPr dirty="0" err="1"/>
              <a:t>들어주셨습니다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4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fasted and petitioned our God about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answered our prayer.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 12명,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세레뱌와</a:t>
            </a:r>
            <a:r>
              <a:rPr dirty="0"/>
              <a:t> </a:t>
            </a:r>
            <a:r>
              <a:rPr dirty="0" err="1"/>
              <a:t>하사뱌와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열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세우고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51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set apart twelve of the leading priests,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</a:t>
            </a:r>
            <a:r>
              <a:rPr dirty="0" err="1"/>
              <a:t>Sherebiah</a:t>
            </a:r>
            <a:r>
              <a:rPr dirty="0"/>
              <a:t>, </a:t>
            </a:r>
            <a:r>
              <a:rPr dirty="0" err="1"/>
              <a:t>Hashabiah</a:t>
            </a:r>
            <a:r>
              <a:rPr dirty="0"/>
              <a:t> and ten of their brothers,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참모들과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예물인</a:t>
            </a:r>
            <a:r>
              <a:rPr dirty="0"/>
              <a:t> 금, 은, </a:t>
            </a:r>
            <a:r>
              <a:rPr dirty="0" err="1"/>
              <a:t>집기를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weighed out to them the offering of silver and gold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articles that the king, his advisers, his officials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Israel present there had donated for the house of our God.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715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준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은이</a:t>
            </a:r>
            <a:r>
              <a:rPr dirty="0"/>
              <a:t> 650달란트,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은그릇이</a:t>
            </a:r>
            <a:r>
              <a:rPr dirty="0"/>
              <a:t> 100달란트, </a:t>
            </a:r>
            <a:r>
              <a:rPr dirty="0" err="1"/>
              <a:t>금이</a:t>
            </a:r>
            <a:r>
              <a:rPr dirty="0"/>
              <a:t> 100달란트며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weighed out to them 650 talents of silver,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silver articles weighing 100 talents, 100 talents of gold,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0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1,000다릭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금접시</a:t>
            </a:r>
            <a:r>
              <a:rPr dirty="0"/>
              <a:t> 20개, </a:t>
            </a:r>
            <a:r>
              <a:rPr dirty="0" err="1"/>
              <a:t>반질반질</a:t>
            </a:r>
            <a:r>
              <a:rPr dirty="0"/>
              <a:t> </a:t>
            </a:r>
            <a:r>
              <a:rPr dirty="0" err="1"/>
              <a:t>윤이</a:t>
            </a:r>
            <a:r>
              <a:rPr dirty="0"/>
              <a:t> </a:t>
            </a:r>
            <a:r>
              <a:rPr dirty="0" err="1"/>
              <a:t>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금처럼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그릇</a:t>
            </a:r>
            <a:r>
              <a:rPr dirty="0"/>
              <a:t> 두 </a:t>
            </a:r>
            <a:r>
              <a:rPr dirty="0" err="1"/>
              <a:t>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bowls of gold valued at 1,000 darics,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fine articles of polished bronze, as precious as gold.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52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이 </a:t>
            </a:r>
            <a:r>
              <a:rPr dirty="0" err="1"/>
              <a:t>집기들도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조상들의</a:t>
            </a:r>
            <a:r>
              <a:rPr lang="en-US" altLang="ko-KR"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lang="en-US" altLang="ko-KR"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6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them,</a:t>
            </a:r>
            <a:r>
              <a:rPr lang="en-US" altLang="ko-KR" dirty="0"/>
              <a:t> </a:t>
            </a:r>
            <a:r>
              <a:rPr dirty="0"/>
              <a:t>"You as well as these articles are consecrated to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silver and gold are a freewill offering to the LORD, the God of your fathers.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집 </a:t>
            </a:r>
            <a:r>
              <a:rPr dirty="0" err="1"/>
              <a:t>골방에서</a:t>
            </a:r>
            <a:r>
              <a:rPr lang="en-US" altLang="ko-KR"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족장들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그 </a:t>
            </a:r>
            <a:r>
              <a:rPr dirty="0" err="1"/>
              <a:t>무게를</a:t>
            </a:r>
            <a:r>
              <a:rPr dirty="0"/>
              <a:t> 달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잘 </a:t>
            </a:r>
            <a:r>
              <a:rPr dirty="0" err="1"/>
              <a:t>지키십시오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 them carefully until you weigh them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chambers of the house of the LORD in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leading priests and the Levites and the family heads of Israel."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스가냐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, 곧 </a:t>
            </a:r>
            <a:r>
              <a:rPr dirty="0" err="1"/>
              <a:t>바로스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lang="en-US" altLang="ko-KR" dirty="0"/>
              <a:t> </a:t>
            </a:r>
            <a:r>
              <a:rPr dirty="0" err="1"/>
              <a:t>스가랴와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150명입니다.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6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Shecaniah</a:t>
            </a:r>
            <a:r>
              <a:rPr dirty="0"/>
              <a:t>;</a:t>
            </a:r>
            <a:r>
              <a:rPr lang="en-US" altLang="ko-KR" dirty="0"/>
              <a:t> </a:t>
            </a:r>
            <a:r>
              <a:rPr dirty="0"/>
              <a:t>of the descendants of </a:t>
            </a:r>
            <a:r>
              <a:rPr dirty="0" err="1"/>
              <a:t>Parosh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Zechariah, and with him were registered 150 men;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가져가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무게를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될 </a:t>
            </a:r>
            <a:r>
              <a:rPr dirty="0" err="1"/>
              <a:t>금은과</a:t>
            </a:r>
            <a:r>
              <a:rPr dirty="0"/>
              <a:t> </a:t>
            </a:r>
            <a:r>
              <a:rPr dirty="0" err="1"/>
              <a:t>집기들을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priests and Levites received the silver and gold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sacred articles that had been weighed out to be taken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house of our God in Jerusalem.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42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달 12일에 </a:t>
            </a:r>
            <a:r>
              <a:rPr dirty="0" err="1"/>
              <a:t>아하와</a:t>
            </a:r>
            <a:r>
              <a:rPr dirty="0"/>
              <a:t> </a:t>
            </a:r>
            <a:r>
              <a:rPr dirty="0" err="1"/>
              <a:t>강가를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손길이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길 </a:t>
            </a:r>
            <a:r>
              <a:rPr dirty="0" err="1"/>
              <a:t>내내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적들과</a:t>
            </a:r>
            <a:r>
              <a:rPr dirty="0"/>
              <a:t> </a:t>
            </a:r>
            <a:r>
              <a:rPr dirty="0" err="1"/>
              <a:t>매복한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6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twelfth day of the first month we set out from the </a:t>
            </a:r>
            <a:r>
              <a:rPr dirty="0" err="1"/>
              <a:t>Ahava</a:t>
            </a:r>
            <a:r>
              <a:rPr dirty="0"/>
              <a:t> Canal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 to Jerusalem. The hand of our God was on 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protected us from enemies and bandits along the way.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마침내 우리는 예루살렘에 도착해 거기에서 3일을 지냈습니다.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we arrived in Jerusalem, where we rested three days.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집기들을</a:t>
            </a:r>
            <a:r>
              <a:rPr dirty="0"/>
              <a:t> </a:t>
            </a:r>
            <a:r>
              <a:rPr dirty="0" err="1"/>
              <a:t>달아서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우리야의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므레못의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맡겼습니다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비느하스의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예수아의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요사밧과</a:t>
            </a:r>
            <a:r>
              <a:rPr dirty="0"/>
              <a:t> </a:t>
            </a:r>
            <a:r>
              <a:rPr dirty="0" err="1"/>
              <a:t>빈누이의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노아댜도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fourth day, in the house of our God,</a:t>
            </a:r>
            <a:r>
              <a:rPr lang="en-US" altLang="ko-KR" dirty="0"/>
              <a:t> </a:t>
            </a:r>
            <a:r>
              <a:rPr dirty="0"/>
              <a:t>we weighed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silver</a:t>
            </a:r>
            <a:r>
              <a:rPr lang="en-US" altLang="ko-KR" dirty="0"/>
              <a:t> </a:t>
            </a:r>
            <a:r>
              <a:rPr dirty="0"/>
              <a:t>and gold</a:t>
            </a:r>
            <a:r>
              <a:rPr lang="en-US" altLang="ko-KR" dirty="0"/>
              <a:t> </a:t>
            </a:r>
            <a:r>
              <a:rPr dirty="0"/>
              <a:t>and the sacred articles</a:t>
            </a:r>
            <a:r>
              <a:rPr lang="en-US" altLang="ko-KR" dirty="0"/>
              <a:t> </a:t>
            </a:r>
            <a:r>
              <a:rPr dirty="0"/>
              <a:t>into the hands of </a:t>
            </a:r>
            <a:r>
              <a:rPr dirty="0" err="1"/>
              <a:t>Meremoth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 of Uriah</a:t>
            </a:r>
            <a:r>
              <a:rPr lang="en-US" altLang="ko-KR" dirty="0"/>
              <a:t> </a:t>
            </a:r>
            <a:r>
              <a:rPr dirty="0"/>
              <a:t>the priest.</a:t>
            </a:r>
            <a:r>
              <a:rPr lang="en-US" altLang="ko-KR" dirty="0"/>
              <a:t> </a:t>
            </a:r>
            <a:r>
              <a:rPr dirty="0"/>
              <a:t>Eleazar son of Phinehas</a:t>
            </a:r>
            <a:r>
              <a:rPr lang="en-US" altLang="ko-KR" dirty="0"/>
              <a:t> </a:t>
            </a:r>
            <a:r>
              <a:rPr dirty="0"/>
              <a:t>was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were the Levites</a:t>
            </a:r>
            <a:r>
              <a:rPr lang="en-US" altLang="ko-KR" dirty="0"/>
              <a:t> </a:t>
            </a:r>
            <a:r>
              <a:rPr dirty="0" err="1"/>
              <a:t>Jozabad</a:t>
            </a:r>
            <a:r>
              <a:rPr dirty="0"/>
              <a:t> son of </a:t>
            </a:r>
            <a:r>
              <a:rPr dirty="0" err="1"/>
              <a:t>Jeshua</a:t>
            </a:r>
            <a:r>
              <a:rPr dirty="0"/>
              <a:t> and </a:t>
            </a:r>
            <a:r>
              <a:rPr dirty="0" err="1"/>
              <a:t>Noadiah</a:t>
            </a:r>
            <a:r>
              <a:rPr dirty="0"/>
              <a:t> son of </a:t>
            </a:r>
            <a:r>
              <a:rPr dirty="0" err="1"/>
              <a:t>Binnui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모든 것을 수와 무게로 계산했고 전체의 무게를 그 자리에서 기록해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was accounted for by number and weight,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entire weight was recorded at that time.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204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잡혀갔다가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12마리, </a:t>
            </a:r>
            <a:r>
              <a:rPr dirty="0" err="1"/>
              <a:t>숫양</a:t>
            </a:r>
            <a:r>
              <a:rPr dirty="0"/>
              <a:t> 96마리, </a:t>
            </a:r>
            <a:r>
              <a:rPr dirty="0" err="1"/>
              <a:t>어린</a:t>
            </a:r>
            <a:r>
              <a:rPr dirty="0"/>
              <a:t> 양 77마리를 </a:t>
            </a:r>
            <a:r>
              <a:rPr dirty="0" err="1"/>
              <a:t>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속죄제물로는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12마리를 </a:t>
            </a:r>
            <a:r>
              <a:rPr dirty="0" err="1"/>
              <a:t>드렸습니다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번제물입니다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exiles who had returned from captivity sacrificed burnt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God of Israel: twelve bulls for all Israel, ninety-six rams,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seventy-seven male lambs and, as a sin offering, twelve male goats.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this was a burnt offering to the LORD.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대신들과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총독들에게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관리들은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지원했습니다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98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delivered the king's orders to the royal satraps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to the governors of Trans-Euphrates, who then gave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assistance</a:t>
            </a:r>
            <a:r>
              <a:rPr lang="en-US" altLang="ko-KR"/>
              <a:t> </a:t>
            </a:r>
            <a:r>
              <a:t>to the people and to the house of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바핫모압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스라히야의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엘여호에내와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200명입니다.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9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Pahath</a:t>
            </a:r>
            <a:r>
              <a:rPr dirty="0"/>
              <a:t>-Moab,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Eliehoenai</a:t>
            </a:r>
            <a:r>
              <a:rPr dirty="0"/>
              <a:t> son of </a:t>
            </a:r>
            <a:r>
              <a:rPr dirty="0" err="1"/>
              <a:t>Zerahiah</a:t>
            </a:r>
            <a:r>
              <a:rPr dirty="0"/>
              <a:t>, and with him 200 men;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9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스가냐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야하시엘의</a:t>
            </a:r>
            <a:r>
              <a:rPr dirty="0"/>
              <a:t> </a:t>
            </a:r>
            <a:r>
              <a:rPr dirty="0" err="1"/>
              <a:t>아들과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300명입니다.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9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Zattu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Shecaniah</a:t>
            </a:r>
            <a:r>
              <a:rPr dirty="0"/>
              <a:t> son of </a:t>
            </a:r>
            <a:r>
              <a:rPr dirty="0" err="1"/>
              <a:t>Jahaziel</a:t>
            </a:r>
            <a:r>
              <a:rPr dirty="0"/>
              <a:t>, and with him 300 men;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에벳과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50명입니다.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descendants of Adin, Ebed son of Jonathan, and with him 50 men;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엘람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아달리야의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여사야와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70명입니다.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 the descendants of Elam, Jeshaiah son of Athaliah, and with him 70 men;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스바댜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미가엘의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스바댜와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80명입니다.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</a:t>
            </a:r>
            <a:r>
              <a:rPr dirty="0" err="1"/>
              <a:t>Shephatiah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Zebadiah son of Michael, and with him 80 men;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요압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여히엘의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오바댜와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218명입니다.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8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descendants of Joab,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Obadiah son of </a:t>
            </a:r>
            <a:r>
              <a:rPr dirty="0" err="1"/>
              <a:t>Jehiel</a:t>
            </a:r>
            <a:r>
              <a:rPr dirty="0"/>
              <a:t>, and with him 218 men;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1935</Words>
  <Application>Microsoft Office PowerPoint</Application>
  <PresentationFormat>와이드스크린</PresentationFormat>
  <Paragraphs>203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2022-09-08T09:29:45Z</dcterms:modified>
</cp:coreProperties>
</file>