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마치고</a:t>
            </a:r>
            <a:r>
              <a:rPr dirty="0"/>
              <a:t> </a:t>
            </a:r>
            <a:r>
              <a:rPr dirty="0" err="1"/>
              <a:t>나자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땅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구별하지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관습들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헷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관습들을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5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these things had been done, the leaders came to me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people of Israel, including the priests and the Levites,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not kept themselves separate from the neighboring peoples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detestable practices, like those of the Canaanites, Hittites,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Perizzites, Jebusites, Ammonites, Moabites, Egyptians and Amorites.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저버렸으니</a:t>
            </a:r>
            <a:r>
              <a:rPr lang="en-US" altLang="ko-KR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4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now, O our God, what can we say after this?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have disregarded the commands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말씀하시지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될 이 </a:t>
            </a:r>
            <a:r>
              <a:rPr dirty="0" err="1"/>
              <a:t>땅은</a:t>
            </a:r>
            <a:r>
              <a:rPr dirty="0"/>
              <a:t> 이 땅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찬 </a:t>
            </a:r>
            <a:r>
              <a:rPr dirty="0" err="1"/>
              <a:t>땅이다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끝부터</a:t>
            </a:r>
            <a:r>
              <a:rPr dirty="0"/>
              <a:t> 저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들끓는</a:t>
            </a:r>
            <a:r>
              <a:rPr dirty="0"/>
              <a:t> </a:t>
            </a:r>
            <a:r>
              <a:rPr dirty="0" err="1"/>
              <a:t>곳이니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through your servants the prophets when you said: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land you are entering to possess is a land polluted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corruption</a:t>
            </a:r>
            <a:r>
              <a:rPr lang="en-US" altLang="ko-KR" dirty="0"/>
              <a:t> </a:t>
            </a:r>
            <a:r>
              <a:rPr dirty="0"/>
              <a:t>of its</a:t>
            </a:r>
            <a:r>
              <a:rPr lang="en-US" altLang="ko-KR" dirty="0"/>
              <a:t> </a:t>
            </a:r>
            <a:r>
              <a:rPr dirty="0"/>
              <a:t>peoples. By their detestable practices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filled it</a:t>
            </a:r>
            <a:r>
              <a:rPr lang="en-US" altLang="ko-KR" dirty="0"/>
              <a:t> </a:t>
            </a:r>
            <a:r>
              <a:rPr dirty="0"/>
              <a:t>with their </a:t>
            </a:r>
            <a:r>
              <a:rPr dirty="0" err="1"/>
              <a:t>impurityfrom</a:t>
            </a:r>
            <a:r>
              <a:rPr dirty="0"/>
              <a:t> one end to the 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시집보내지</a:t>
            </a:r>
            <a:r>
              <a:rPr dirty="0"/>
              <a:t> </a:t>
            </a:r>
            <a:r>
              <a:rPr dirty="0" err="1"/>
              <a:t>말고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딸을</a:t>
            </a:r>
            <a:r>
              <a:rPr lang="en-US" altLang="ko-KR"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데려오지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경우에도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강해져서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자식들에게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남기게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do not give your daughters in marriage to their sons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take their daughters for your sons.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seek a treaty of friendship with them at any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be strong and eat the good things of the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leave it to your children as an everlasting inheritance.'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악행과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큰 </a:t>
            </a:r>
            <a:r>
              <a:rPr dirty="0" err="1"/>
              <a:t>죄악에서</a:t>
            </a:r>
            <a:r>
              <a:rPr dirty="0"/>
              <a:t> </a:t>
            </a:r>
            <a:r>
              <a:rPr dirty="0" err="1"/>
              <a:t>비롯된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할 </a:t>
            </a:r>
            <a:r>
              <a:rPr dirty="0" err="1"/>
              <a:t>벌보다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가벼운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주시고</a:t>
            </a:r>
            <a:r>
              <a:rPr lang="en-US" altLang="ko-KR"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has happened to us is a result of our evil deeds and our great guilt,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yet, our God, you have punished us less than our sins have deserved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given us a remnant like this.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46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어기고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하는</a:t>
            </a:r>
            <a:r>
              <a:rPr lang="en-US" altLang="ko-KR"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혈연을</a:t>
            </a:r>
            <a:r>
              <a:rPr dirty="0"/>
              <a:t> </a:t>
            </a:r>
            <a:r>
              <a:rPr dirty="0" err="1"/>
              <a:t>맺어야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노여워해</a:t>
            </a:r>
            <a:r>
              <a:rPr dirty="0"/>
              <a:t> 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남거나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게 </a:t>
            </a:r>
            <a:r>
              <a:rPr dirty="0" err="1"/>
              <a:t>당연하지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we again break your commands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intermarry with the peoples who commit such detestable practices?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you not be angry enough with us to destroy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us no remnant or survivor?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의로우십니다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오늘같이</a:t>
            </a:r>
            <a:r>
              <a:rPr dirty="0"/>
              <a:t> </a:t>
            </a:r>
            <a:r>
              <a:rPr dirty="0" err="1"/>
              <a:t>살아남게</a:t>
            </a:r>
            <a:r>
              <a:rPr dirty="0"/>
              <a:t> </a:t>
            </a:r>
            <a:r>
              <a:rPr dirty="0" err="1"/>
              <a:t>되었기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보십시오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,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</a:t>
            </a:r>
            <a:r>
              <a:rPr dirty="0"/>
              <a:t> </a:t>
            </a:r>
            <a:r>
              <a:rPr dirty="0" err="1"/>
              <a:t>때문이라면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하나라도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설 수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God of Israel, you are righteous!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left this day as a remnant.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we are before you in our guilt,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</a:t>
            </a:r>
            <a:r>
              <a:rPr lang="en-US" altLang="ko-KR" dirty="0"/>
              <a:t> </a:t>
            </a:r>
            <a:r>
              <a:rPr dirty="0"/>
              <a:t>because of it not one of us can stand in your presence."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이 땅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며느리로</a:t>
            </a:r>
            <a:r>
              <a:rPr dirty="0"/>
              <a:t> </a:t>
            </a:r>
            <a:r>
              <a:rPr dirty="0" err="1"/>
              <a:t>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섞고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관리들이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앞장서서</a:t>
            </a:r>
            <a:r>
              <a:rPr lang="en-US" altLang="ko-KR"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8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taken some of their daughters as wives</a:t>
            </a:r>
            <a:r>
              <a:rPr lang="en-US" altLang="ko-KR" dirty="0"/>
              <a:t> </a:t>
            </a:r>
            <a:r>
              <a:rPr dirty="0"/>
              <a:t>for themselves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sons,</a:t>
            </a:r>
            <a:r>
              <a:rPr lang="en-US" altLang="ko-KR" dirty="0"/>
              <a:t> </a:t>
            </a:r>
            <a:r>
              <a:rPr dirty="0"/>
              <a:t>and have mingled the holy race</a:t>
            </a:r>
            <a:r>
              <a:rPr lang="en-US" altLang="ko-KR" dirty="0"/>
              <a:t> </a:t>
            </a:r>
            <a:r>
              <a:rPr dirty="0"/>
              <a:t>with the peoples around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leaders and officials have led</a:t>
            </a:r>
            <a:r>
              <a:rPr lang="en-US" altLang="ko-KR" dirty="0"/>
              <a:t> </a:t>
            </a:r>
            <a:r>
              <a:rPr dirty="0"/>
              <a:t>the way in this unfaithfulness."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내 </a:t>
            </a:r>
            <a:r>
              <a:rPr dirty="0" err="1"/>
              <a:t>속옷과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찢고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머리털과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뜯고는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막혀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7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heard this, I tore my tunic and cloak,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pulled hair from my head and beard and sat down appalled.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죄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망연자실하게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everyone who trembled at the words of the God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gathered around me because of this unfaithfulness of the exiles.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sat there appalled until the evening sacrifice.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털고</a:t>
            </a:r>
            <a:r>
              <a:rPr dirty="0"/>
              <a:t> </a:t>
            </a:r>
            <a:r>
              <a:rPr dirty="0" err="1"/>
              <a:t>일어나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속옷과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찢은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at the evening sacrifice,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rose from my self-abasement,</a:t>
            </a:r>
            <a:r>
              <a:rPr lang="en-US" altLang="ko-KR" dirty="0"/>
              <a:t> </a:t>
            </a:r>
            <a:r>
              <a:rPr dirty="0"/>
              <a:t>with my tunic</a:t>
            </a:r>
            <a:r>
              <a:rPr lang="en-US" altLang="ko-KR" dirty="0"/>
              <a:t> </a:t>
            </a:r>
            <a:r>
              <a:rPr dirty="0"/>
              <a:t>and cloak torn,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 on my knees with my hands</a:t>
            </a:r>
            <a:r>
              <a:rPr lang="en-US" altLang="ko-KR" dirty="0"/>
              <a:t> </a:t>
            </a:r>
            <a:r>
              <a:rPr dirty="0"/>
              <a:t>spread out to the LORD my God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기도했습니다</a:t>
            </a:r>
            <a:r>
              <a:rPr dirty="0"/>
              <a:t>. “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,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들기가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부끄럽고</a:t>
            </a:r>
            <a:r>
              <a:rPr lang="en-US" altLang="ko-KR" dirty="0"/>
              <a:t> </a:t>
            </a:r>
            <a:r>
              <a:rPr dirty="0" err="1"/>
              <a:t>망신스럽습니다</a:t>
            </a:r>
            <a:r>
              <a:rPr dirty="0"/>
              <a:t>.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머리보다</a:t>
            </a:r>
            <a:r>
              <a:rPr dirty="0"/>
              <a:t> </a:t>
            </a:r>
            <a:r>
              <a:rPr dirty="0" err="1"/>
              <a:t>높고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하늘까지</a:t>
            </a:r>
            <a:r>
              <a:rPr dirty="0"/>
              <a:t> </a:t>
            </a:r>
            <a:r>
              <a:rPr dirty="0" err="1"/>
              <a:t>닿았기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prayed: "O my God, I am too ashamed</a:t>
            </a:r>
            <a:r>
              <a:rPr lang="en-US" altLang="ko-KR" dirty="0"/>
              <a:t> </a:t>
            </a:r>
            <a:r>
              <a:rPr dirty="0"/>
              <a:t>and disgraced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lift up my face to you, my God,</a:t>
            </a:r>
            <a:r>
              <a:rPr lang="en-US" altLang="ko-KR" dirty="0"/>
              <a:t> </a:t>
            </a:r>
            <a:r>
              <a:rPr dirty="0"/>
              <a:t>because our sins are higher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our heads and our guilt has reached</a:t>
            </a:r>
            <a:r>
              <a:rPr lang="en-US" altLang="ko-KR" dirty="0"/>
              <a:t> </a:t>
            </a:r>
            <a:r>
              <a:rPr dirty="0"/>
              <a:t>to the heavens.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조상들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죄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</a:t>
            </a: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제사장들이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넘겨져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맞고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약탈당하고</a:t>
            </a:r>
            <a:r>
              <a:rPr lang="en-US" altLang="ko-KR" dirty="0"/>
              <a:t> </a:t>
            </a:r>
            <a:r>
              <a:rPr dirty="0" err="1"/>
              <a:t>수모를</a:t>
            </a:r>
            <a:r>
              <a:rPr dirty="0"/>
              <a:t> </a:t>
            </a:r>
            <a:r>
              <a:rPr dirty="0" err="1"/>
              <a:t>겪으면서</a:t>
            </a:r>
            <a:r>
              <a:rPr dirty="0"/>
              <a:t> </a:t>
            </a:r>
            <a:r>
              <a:rPr dirty="0" err="1"/>
              <a:t>오늘까지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days of our forefathers until now, our guilt has been great.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our sins, we and our kings and our priests have been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ubjected</a:t>
            </a:r>
            <a:r>
              <a:rPr lang="en-US" altLang="ko-KR" dirty="0"/>
              <a:t> </a:t>
            </a:r>
            <a:r>
              <a:rPr dirty="0"/>
              <a:t>to the sword and captivity, to pillage and humiliation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hand of foreign kings, as it is today.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굳건한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밝히고</a:t>
            </a:r>
            <a:r>
              <a:rPr dirty="0"/>
              <a:t> </a:t>
            </a:r>
            <a:r>
              <a:rPr dirty="0" err="1"/>
              <a:t>속박에서</a:t>
            </a:r>
            <a:r>
              <a:rPr dirty="0"/>
              <a:t> </a:t>
            </a:r>
            <a:r>
              <a:rPr dirty="0" err="1"/>
              <a:t>조금씩이나마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now, for a brief moment, the LORD our God has been gracious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leaving us a remnant and giving us a firm place in his sanctuary,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our God gives light to our eyes and a little relief in our bondage.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매인</a:t>
            </a:r>
            <a:r>
              <a:rPr dirty="0"/>
              <a:t> </a:t>
            </a:r>
            <a:r>
              <a:rPr dirty="0" err="1"/>
              <a:t>사람들이었지만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속박당했을</a:t>
            </a:r>
            <a:r>
              <a:rPr dirty="0"/>
              <a:t> </a:t>
            </a:r>
            <a:r>
              <a:rPr dirty="0" err="1"/>
              <a:t>때에도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회복을</a:t>
            </a:r>
            <a:r>
              <a:rPr dirty="0"/>
              <a:t> </a:t>
            </a:r>
            <a:r>
              <a:rPr dirty="0" err="1"/>
              <a:t>허락하셨고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그 </a:t>
            </a:r>
            <a:r>
              <a:rPr dirty="0" err="1"/>
              <a:t>허물어진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복구하게</a:t>
            </a:r>
            <a:r>
              <a:rPr dirty="0"/>
              <a:t> </a:t>
            </a:r>
            <a:r>
              <a:rPr dirty="0" err="1"/>
              <a:t>하셨고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보호받을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8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we are slaves, our God has not deserted us in our bondage.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shown us kindness in the sight of the kings of Persia: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granted us new life to rebuild the house of our God</a:t>
            </a:r>
            <a:r>
              <a:rPr lang="en-US" altLang="ko-KR" dirty="0"/>
              <a:t> </a:t>
            </a:r>
            <a:r>
              <a:rPr dirty="0"/>
              <a:t>and repair its ruins,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has given us a wall of protection in Judah and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1206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2022-09-08T09:46:20Z</dcterms:modified>
</cp:coreProperties>
</file>