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48" autoAdjust="0"/>
    <p:restoredTop sz="94803"/>
  </p:normalViewPr>
  <p:slideViewPr>
    <p:cSldViewPr snapToGrid="0" snapToObjects="1">
      <p:cViewPr varScale="1">
        <p:scale>
          <a:sx n="104" d="100"/>
          <a:sy n="104" d="100"/>
        </p:scale>
        <p:origin x="496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2022. 9. 8.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2022. 9. 8.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9497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﻿1</a:t>
            </a:r>
            <a:br>
              <a:rPr dirty="0"/>
            </a:br>
            <a:r>
              <a:rPr dirty="0" err="1"/>
              <a:t>하가랴의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느헤미야의</a:t>
            </a:r>
            <a:r>
              <a:rPr dirty="0"/>
              <a:t> </a:t>
            </a:r>
            <a:r>
              <a:rPr dirty="0" err="1"/>
              <a:t>말입니다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아닥사스다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20년 </a:t>
            </a:r>
            <a:r>
              <a:rPr dirty="0" err="1"/>
              <a:t>기슬르</a:t>
            </a:r>
            <a:r>
              <a:rPr dirty="0"/>
              <a:t> </a:t>
            </a:r>
            <a:r>
              <a:rPr dirty="0" err="1"/>
              <a:t>월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수산</a:t>
            </a:r>
            <a:r>
              <a:rPr dirty="0"/>
              <a:t> </a:t>
            </a:r>
            <a:r>
              <a:rPr dirty="0" err="1"/>
              <a:t>성에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때에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4267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words of Nehemiah son of </a:t>
            </a:r>
            <a:r>
              <a:rPr dirty="0" err="1"/>
              <a:t>Hacaliah</a:t>
            </a:r>
            <a:r>
              <a:rPr dirty="0"/>
              <a:t>: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month of Kislev in the twentieth year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while I was in the citadel of Susa,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2728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그들은</a:t>
            </a:r>
            <a:r>
              <a:rPr dirty="0"/>
              <a:t> </a:t>
            </a: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큰</a:t>
            </a:r>
            <a:r>
              <a:rPr dirty="0"/>
              <a:t> </a:t>
            </a:r>
            <a:r>
              <a:rPr dirty="0" err="1"/>
              <a:t>능력과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강한</a:t>
            </a:r>
            <a:r>
              <a:rPr dirty="0"/>
              <a:t> </a:t>
            </a:r>
            <a:r>
              <a:rPr dirty="0" err="1"/>
              <a:t>손으로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구속하신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종이요</a:t>
            </a:r>
            <a:r>
              <a:rPr dirty="0"/>
              <a:t>,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백성들입니다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7382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"They are your servants and your people,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whom you redeemed by your great strength and your mighty hand.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57693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주여</a:t>
            </a:r>
            <a:r>
              <a:rPr dirty="0"/>
              <a:t>,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종의</a:t>
            </a:r>
            <a:r>
              <a:rPr dirty="0"/>
              <a:t> </a:t>
            </a:r>
            <a:r>
              <a:rPr dirty="0" err="1"/>
              <a:t>기도와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경외하기를</a:t>
            </a:r>
            <a:r>
              <a:rPr dirty="0"/>
              <a:t> </a:t>
            </a:r>
            <a:r>
              <a:rPr dirty="0" err="1"/>
              <a:t>기뻐하는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종들의</a:t>
            </a:r>
            <a:r>
              <a:rPr dirty="0"/>
              <a:t> </a:t>
            </a:r>
            <a:r>
              <a:rPr dirty="0" err="1"/>
              <a:t>기도에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기울이소서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 err="1"/>
              <a:t>오늘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앞에서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은총을</a:t>
            </a:r>
            <a:r>
              <a:rPr dirty="0"/>
              <a:t> </a:t>
            </a:r>
            <a:r>
              <a:rPr dirty="0" err="1"/>
              <a:t>입고</a:t>
            </a:r>
            <a:r>
              <a:rPr dirty="0"/>
              <a:t> </a:t>
            </a:r>
            <a:r>
              <a:rPr dirty="0" err="1"/>
              <a:t>잘되게</a:t>
            </a:r>
            <a:r>
              <a:rPr dirty="0"/>
              <a:t> </a:t>
            </a:r>
            <a:r>
              <a:rPr dirty="0" err="1"/>
              <a:t>하소서</a:t>
            </a:r>
            <a:r>
              <a:rPr dirty="0"/>
              <a:t>.” </a:t>
            </a: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왕에게</a:t>
            </a:r>
            <a:r>
              <a:rPr dirty="0"/>
              <a:t> </a:t>
            </a:r>
            <a:r>
              <a:rPr dirty="0" err="1"/>
              <a:t>술을</a:t>
            </a:r>
            <a:r>
              <a:rPr dirty="0"/>
              <a:t> </a:t>
            </a:r>
            <a:r>
              <a:rPr dirty="0" err="1"/>
              <a:t>따라</a:t>
            </a:r>
            <a:r>
              <a:rPr dirty="0"/>
              <a:t> </a:t>
            </a:r>
            <a:r>
              <a:rPr dirty="0" err="1"/>
              <a:t>올리는</a:t>
            </a:r>
            <a:r>
              <a:rPr dirty="0"/>
              <a:t> </a:t>
            </a:r>
            <a:r>
              <a:rPr dirty="0" err="1"/>
              <a:t>사람이었습니다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4355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 Lord, let your ear be attentive to the prayer of this your servant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the prayer of your servants who delight in revering your name.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Give your servant success today by granting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him favor in the presence of this man." I was cupbearer to the king.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형제</a:t>
            </a:r>
            <a:r>
              <a:rPr dirty="0"/>
              <a:t>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하나니가</a:t>
            </a:r>
            <a:r>
              <a:rPr dirty="0"/>
              <a:t> </a:t>
            </a:r>
            <a:r>
              <a:rPr dirty="0" err="1"/>
              <a:t>몇몇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유다에서</a:t>
            </a:r>
            <a:r>
              <a:rPr dirty="0"/>
              <a:t> </a:t>
            </a:r>
            <a:r>
              <a:rPr dirty="0" err="1"/>
              <a:t>왔습니다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않고</a:t>
            </a:r>
            <a:r>
              <a:rPr lang="ko-KR" altLang="en-US" dirty="0"/>
              <a:t> </a:t>
            </a:r>
            <a:r>
              <a:rPr dirty="0" err="1"/>
              <a:t>그곳에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유다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안부와</a:t>
            </a:r>
            <a:r>
              <a:rPr lang="ko-KR" altLang="en-US" dirty="0"/>
              <a:t> </a:t>
            </a:r>
            <a:r>
              <a:rPr dirty="0" err="1"/>
              <a:t>예루살렘의</a:t>
            </a:r>
            <a:r>
              <a:rPr dirty="0"/>
              <a:t> </a:t>
            </a:r>
            <a:r>
              <a:rPr dirty="0" err="1"/>
              <a:t>형편을</a:t>
            </a:r>
            <a:r>
              <a:rPr dirty="0"/>
              <a:t> </a:t>
            </a:r>
            <a:r>
              <a:rPr dirty="0" err="1"/>
              <a:t>물었습니다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96138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Hanani</a:t>
            </a:r>
            <a:r>
              <a:rPr dirty="0"/>
              <a:t>, one of my brothers, came from Judah with some other men,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I questioned them about the Jewish remnant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survived the </a:t>
            </a:r>
            <a:r>
              <a:rPr dirty="0" err="1"/>
              <a:t>exile,and</a:t>
            </a:r>
            <a:r>
              <a:rPr dirty="0"/>
              <a:t> also about Jerusalem.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198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말했습니다</a:t>
            </a:r>
            <a:r>
              <a:rPr dirty="0"/>
              <a:t>.</a:t>
            </a:r>
            <a:r>
              <a:rPr lang="ko-KR" altLang="en-US" dirty="0"/>
              <a:t> </a:t>
            </a:r>
            <a:r>
              <a:rPr dirty="0"/>
              <a:t>“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</a:t>
            </a:r>
            <a:r>
              <a:rPr dirty="0"/>
              <a:t> </a:t>
            </a:r>
            <a:r>
              <a:rPr dirty="0" err="1"/>
              <a:t>오지</a:t>
            </a:r>
            <a:r>
              <a:rPr dirty="0"/>
              <a:t> </a:t>
            </a:r>
            <a:r>
              <a:rPr dirty="0" err="1"/>
              <a:t>않고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지방에</a:t>
            </a:r>
            <a:r>
              <a:rPr dirty="0"/>
              <a:t> </a:t>
            </a:r>
            <a:r>
              <a:rPr dirty="0" err="1"/>
              <a:t>남아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사람들은</a:t>
            </a:r>
            <a:endParaRPr lang="ko-KR" alt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지금 큰 고난과 수모를 당하고 있습니다</a:t>
            </a:r>
            <a:r>
              <a:rPr lang="en-US" altLang="ko-KR" dirty="0"/>
              <a:t>. </a:t>
            </a:r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lang="ko-KR" altLang="en-US" dirty="0"/>
              <a:t>예루살렘 성벽은 무너졌고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성문들은</a:t>
            </a:r>
            <a:r>
              <a:rPr dirty="0"/>
              <a:t> </a:t>
            </a:r>
            <a:r>
              <a:rPr dirty="0" err="1"/>
              <a:t>다</a:t>
            </a:r>
            <a:r>
              <a:rPr dirty="0"/>
              <a:t> </a:t>
            </a:r>
            <a:r>
              <a:rPr dirty="0" err="1"/>
              <a:t>불에</a:t>
            </a:r>
            <a:r>
              <a:rPr dirty="0"/>
              <a:t> </a:t>
            </a:r>
            <a:r>
              <a:rPr dirty="0" err="1"/>
              <a:t>탔습니다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707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said to me, "Those who survived the exile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are back in the province are in great trouble and disgrace.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wall of Jerusalem is broken down,</a:t>
            </a:r>
            <a:r>
              <a:rPr lang="ko-KR" altLang="en-US" dirty="0"/>
              <a:t> </a:t>
            </a:r>
            <a:r>
              <a:rPr lang="en" dirty="0"/>
              <a:t>a</a:t>
            </a:r>
            <a:r>
              <a:rPr dirty="0" err="1"/>
              <a:t>nd</a:t>
            </a:r>
            <a:r>
              <a:rPr dirty="0"/>
              <a:t> its gates have been burned with fire."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681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말을</a:t>
            </a:r>
            <a:r>
              <a:rPr dirty="0"/>
              <a:t> </a:t>
            </a:r>
            <a:r>
              <a:rPr dirty="0" err="1"/>
              <a:t>듣고</a:t>
            </a:r>
            <a:r>
              <a:rPr dirty="0"/>
              <a:t> </a:t>
            </a:r>
            <a:r>
              <a:rPr dirty="0" err="1"/>
              <a:t>그만</a:t>
            </a:r>
            <a:r>
              <a:rPr dirty="0"/>
              <a:t> </a:t>
            </a:r>
            <a:r>
              <a:rPr dirty="0" err="1"/>
              <a:t>주저앉아</a:t>
            </a:r>
            <a:r>
              <a:rPr dirty="0"/>
              <a:t> </a:t>
            </a:r>
            <a:r>
              <a:rPr dirty="0" err="1"/>
              <a:t>울고</a:t>
            </a:r>
            <a:r>
              <a:rPr dirty="0"/>
              <a:t> </a:t>
            </a:r>
            <a:r>
              <a:rPr dirty="0" err="1"/>
              <a:t>말았습니다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몇</a:t>
            </a:r>
            <a:r>
              <a:rPr dirty="0"/>
              <a:t> </a:t>
            </a:r>
            <a:r>
              <a:rPr dirty="0" err="1"/>
              <a:t>날</a:t>
            </a:r>
            <a:r>
              <a:rPr dirty="0"/>
              <a:t> </a:t>
            </a:r>
            <a:r>
              <a:rPr dirty="0" err="1"/>
              <a:t>며칠</a:t>
            </a:r>
            <a:r>
              <a:rPr dirty="0"/>
              <a:t>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슬픔에</a:t>
            </a:r>
            <a:r>
              <a:rPr dirty="0"/>
              <a:t> </a:t>
            </a:r>
            <a:r>
              <a:rPr dirty="0" err="1"/>
              <a:t>잠긴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금식하면서</a:t>
            </a:r>
            <a:r>
              <a:rPr dirty="0"/>
              <a:t> 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기도하며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88471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heard these things, I sat down and wept.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some days I mourned and fasted and prayed before the God of heaven.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5118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말했습니다</a:t>
            </a:r>
            <a:r>
              <a:rPr dirty="0"/>
              <a:t>. “</a:t>
            </a:r>
            <a:r>
              <a:rPr dirty="0" err="1"/>
              <a:t>하늘의</a:t>
            </a:r>
            <a:r>
              <a:rPr dirty="0"/>
              <a:t> </a:t>
            </a:r>
            <a:r>
              <a:rPr dirty="0" err="1"/>
              <a:t>하나님</a:t>
            </a:r>
            <a:r>
              <a:rPr dirty="0"/>
              <a:t> </a:t>
            </a:r>
            <a:r>
              <a:rPr dirty="0" err="1"/>
              <a:t>여호와</a:t>
            </a:r>
            <a:r>
              <a:rPr dirty="0"/>
              <a:t>, </a:t>
            </a:r>
            <a:r>
              <a:rPr dirty="0" err="1"/>
              <a:t>크고</a:t>
            </a:r>
            <a:r>
              <a:rPr dirty="0"/>
              <a:t> </a:t>
            </a:r>
            <a:r>
              <a:rPr dirty="0" err="1"/>
              <a:t>두려운</a:t>
            </a:r>
            <a:r>
              <a:rPr dirty="0"/>
              <a:t> </a:t>
            </a:r>
            <a:r>
              <a:rPr dirty="0" err="1"/>
              <a:t>하나님이여</a:t>
            </a:r>
            <a:r>
              <a:rPr dirty="0"/>
              <a:t>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하나님을</a:t>
            </a:r>
            <a:r>
              <a:rPr dirty="0"/>
              <a:t> </a:t>
            </a:r>
            <a:r>
              <a:rPr dirty="0" err="1"/>
              <a:t>사랑하고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지키는</a:t>
            </a:r>
            <a:r>
              <a:rPr dirty="0"/>
              <a:t> </a:t>
            </a:r>
            <a:r>
              <a:rPr dirty="0" err="1"/>
              <a:t>사람들과</a:t>
            </a:r>
            <a:r>
              <a:rPr lang="ko-KR" altLang="en-US" dirty="0"/>
              <a:t> </a:t>
            </a:r>
            <a:r>
              <a:rPr dirty="0" err="1"/>
              <a:t>맺은</a:t>
            </a:r>
            <a:r>
              <a:rPr dirty="0"/>
              <a:t> </a:t>
            </a:r>
            <a:r>
              <a:rPr dirty="0" err="1"/>
              <a:t>사랑의</a:t>
            </a:r>
            <a:r>
              <a:rPr dirty="0"/>
              <a:t> </a:t>
            </a:r>
            <a:r>
              <a:rPr dirty="0" err="1"/>
              <a:t>언약을</a:t>
            </a:r>
            <a:r>
              <a:rPr dirty="0"/>
              <a:t> </a:t>
            </a:r>
            <a:r>
              <a:rPr dirty="0" err="1"/>
              <a:t>지키시는</a:t>
            </a:r>
            <a:r>
              <a:rPr dirty="0"/>
              <a:t> </a:t>
            </a:r>
            <a:r>
              <a:rPr dirty="0" err="1"/>
              <a:t>하나님이여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78985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I said: "O LORD, God of heaven, the great and awesome God,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keeps his covenant of love with those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 love him</a:t>
            </a:r>
            <a:r>
              <a:rPr lang="ko-KR" altLang="en-US" dirty="0"/>
              <a:t> </a:t>
            </a:r>
            <a:r>
              <a:rPr dirty="0"/>
              <a:t>and obey his commands,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95364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종들인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종이</a:t>
            </a:r>
            <a:r>
              <a:rPr dirty="0"/>
              <a:t> </a:t>
            </a:r>
            <a:r>
              <a:rPr dirty="0" err="1"/>
              <a:t>밤낮으로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</a:t>
            </a:r>
            <a:r>
              <a:rPr dirty="0"/>
              <a:t> </a:t>
            </a:r>
            <a:r>
              <a:rPr dirty="0" err="1"/>
              <a:t>앞에</a:t>
            </a:r>
            <a:r>
              <a:rPr dirty="0"/>
              <a:t> </a:t>
            </a:r>
            <a:r>
              <a:rPr dirty="0" err="1"/>
              <a:t>기도하니</a:t>
            </a:r>
            <a:r>
              <a:rPr lang="ko-KR" altLang="en-US" dirty="0"/>
              <a:t> </a:t>
            </a:r>
            <a:r>
              <a:rPr dirty="0" err="1"/>
              <a:t>주께서는</a:t>
            </a:r>
            <a:r>
              <a:rPr dirty="0"/>
              <a:t> </a:t>
            </a:r>
            <a:r>
              <a:rPr dirty="0" err="1"/>
              <a:t>귀를</a:t>
            </a:r>
            <a:r>
              <a:rPr dirty="0"/>
              <a:t> </a:t>
            </a:r>
            <a:r>
              <a:rPr dirty="0" err="1"/>
              <a:t>기울이고</a:t>
            </a:r>
            <a:r>
              <a:rPr dirty="0"/>
              <a:t> </a:t>
            </a:r>
            <a:r>
              <a:rPr dirty="0" err="1"/>
              <a:t>눈을</a:t>
            </a:r>
            <a:r>
              <a:rPr dirty="0"/>
              <a:t> </a:t>
            </a:r>
            <a:r>
              <a:rPr dirty="0" err="1"/>
              <a:t>떠서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기도를</a:t>
            </a:r>
            <a:r>
              <a:rPr dirty="0"/>
              <a:t> </a:t>
            </a:r>
            <a:r>
              <a:rPr dirty="0" err="1"/>
              <a:t>들으소서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저와</a:t>
            </a:r>
            <a:r>
              <a:rPr dirty="0"/>
              <a:t> </a:t>
            </a:r>
            <a:r>
              <a:rPr dirty="0" err="1"/>
              <a:t>제</a:t>
            </a:r>
            <a:r>
              <a:rPr dirty="0"/>
              <a:t> </a:t>
            </a:r>
            <a:r>
              <a:rPr dirty="0" err="1"/>
              <a:t>조상의</a:t>
            </a:r>
            <a:r>
              <a:rPr dirty="0"/>
              <a:t> </a:t>
            </a:r>
            <a:r>
              <a:rPr dirty="0" err="1"/>
              <a:t>집을</a:t>
            </a:r>
            <a:r>
              <a:rPr dirty="0"/>
              <a:t> </a:t>
            </a:r>
            <a:r>
              <a:rPr dirty="0" err="1"/>
              <a:t>비롯해</a:t>
            </a:r>
            <a:r>
              <a:rPr lang="ko-KR" altLang="en-US" dirty="0"/>
              <a:t> </a:t>
            </a:r>
            <a:r>
              <a:rPr dirty="0" err="1"/>
              <a:t>우리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족속이</a:t>
            </a:r>
            <a:r>
              <a:rPr dirty="0"/>
              <a:t> </a:t>
            </a:r>
            <a:r>
              <a:rPr dirty="0" err="1"/>
              <a:t>주님을</a:t>
            </a:r>
            <a:r>
              <a:rPr dirty="0"/>
              <a:t> </a:t>
            </a:r>
            <a:r>
              <a:rPr dirty="0" err="1"/>
              <a:t>거역했던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고백합니다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1107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your ear be attentive and your eyes open to hear the prayer</a:t>
            </a:r>
            <a:r>
              <a:rPr lang="ko-KR" altLang="en-US" dirty="0"/>
              <a:t> 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your servant is praying before you day and night for your servants,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people of Israel. I confess the sins we Israelites,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including myself</a:t>
            </a:r>
            <a:r>
              <a:rPr lang="ko-KR" altLang="en-US" dirty="0"/>
              <a:t> </a:t>
            </a:r>
            <a:r>
              <a:rPr dirty="0"/>
              <a:t>and my father's house, have committed against you.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89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주께</a:t>
            </a:r>
            <a:r>
              <a:rPr dirty="0"/>
              <a:t> </a:t>
            </a:r>
            <a:r>
              <a:rPr dirty="0" err="1"/>
              <a:t>매우</a:t>
            </a:r>
            <a:r>
              <a:rPr dirty="0"/>
              <a:t> </a:t>
            </a:r>
            <a:r>
              <a:rPr dirty="0" err="1"/>
              <a:t>악하게</a:t>
            </a:r>
            <a:r>
              <a:rPr dirty="0"/>
              <a:t> </a:t>
            </a:r>
            <a:r>
              <a:rPr dirty="0" err="1"/>
              <a:t>굴었습니다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주신</a:t>
            </a:r>
            <a:r>
              <a:rPr lang="ko-KR" altLang="en-US" dirty="0"/>
              <a:t> </a:t>
            </a:r>
            <a:r>
              <a:rPr dirty="0" err="1"/>
              <a:t>계명과</a:t>
            </a:r>
            <a:r>
              <a:rPr lang="ko-KR" altLang="en-US" dirty="0"/>
              <a:t> </a:t>
            </a:r>
            <a:r>
              <a:rPr dirty="0" err="1"/>
              <a:t>율례와</a:t>
            </a:r>
            <a:r>
              <a:rPr lang="ko-KR" altLang="en-US" dirty="0"/>
              <a:t> </a:t>
            </a:r>
            <a:r>
              <a:rPr dirty="0" err="1"/>
              <a:t>규례를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지키지</a:t>
            </a:r>
            <a:r>
              <a:rPr dirty="0"/>
              <a:t> </a:t>
            </a:r>
            <a:r>
              <a:rPr dirty="0" err="1"/>
              <a:t>않았습니다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900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acted very wickedly toward you.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We have not obeyed the commands,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decrees</a:t>
            </a:r>
            <a:r>
              <a:rPr lang="ko-KR" altLang="en-US" dirty="0"/>
              <a:t> </a:t>
            </a:r>
            <a:r>
              <a:rPr dirty="0"/>
              <a:t>and laws you gave your servant Moses.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93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주께서</a:t>
            </a:r>
            <a:r>
              <a:rPr dirty="0"/>
              <a:t> </a:t>
            </a:r>
            <a:r>
              <a:rPr dirty="0" err="1"/>
              <a:t>주의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모세에게</a:t>
            </a:r>
            <a:r>
              <a:rPr dirty="0"/>
              <a:t> </a:t>
            </a:r>
            <a:r>
              <a:rPr dirty="0" err="1"/>
              <a:t>하신</a:t>
            </a:r>
            <a:r>
              <a:rPr dirty="0"/>
              <a:t> </a:t>
            </a:r>
            <a:r>
              <a:rPr dirty="0" err="1"/>
              <a:t>말씀을</a:t>
            </a:r>
            <a:r>
              <a:rPr dirty="0"/>
              <a:t> </a:t>
            </a:r>
            <a:r>
              <a:rPr dirty="0" err="1"/>
              <a:t>기억하소서</a:t>
            </a:r>
            <a:r>
              <a:rPr dirty="0"/>
              <a:t>.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지으면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너희를</a:t>
            </a:r>
            <a:r>
              <a:rPr dirty="0"/>
              <a:t> </a:t>
            </a:r>
            <a:r>
              <a:rPr dirty="0" err="1"/>
              <a:t>여러</a:t>
            </a:r>
            <a:r>
              <a:rPr dirty="0"/>
              <a:t> </a:t>
            </a:r>
            <a:r>
              <a:rPr dirty="0" err="1"/>
              <a:t>민족들</a:t>
            </a:r>
            <a:r>
              <a:rPr dirty="0"/>
              <a:t> </a:t>
            </a:r>
            <a:r>
              <a:rPr dirty="0" err="1"/>
              <a:t>가운데로</a:t>
            </a:r>
            <a:r>
              <a:rPr dirty="0"/>
              <a:t> </a:t>
            </a:r>
            <a:r>
              <a:rPr dirty="0" err="1"/>
              <a:t>흩어</a:t>
            </a:r>
            <a:r>
              <a:rPr dirty="0"/>
              <a:t> </a:t>
            </a:r>
            <a:r>
              <a:rPr dirty="0" err="1"/>
              <a:t>버릴</a:t>
            </a:r>
            <a:r>
              <a:rPr dirty="0"/>
              <a:t> </a:t>
            </a:r>
            <a:r>
              <a:rPr dirty="0" err="1"/>
              <a:t>것이고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3586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"Remember the instruction you gave your servant Moses, saying,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`If you are unfaithful, I will scatter you among the nations,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느헤미야 Nehemiah | 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12035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9</a:t>
            </a:r>
            <a:br>
              <a:rPr dirty="0"/>
            </a:br>
            <a:r>
              <a:rPr dirty="0" err="1"/>
              <a:t>만약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내게</a:t>
            </a:r>
            <a:r>
              <a:rPr dirty="0"/>
              <a:t> </a:t>
            </a:r>
            <a:r>
              <a:rPr dirty="0" err="1"/>
              <a:t>돌아와</a:t>
            </a:r>
            <a:r>
              <a:rPr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계명을</a:t>
            </a:r>
            <a:r>
              <a:rPr dirty="0"/>
              <a:t> </a:t>
            </a:r>
            <a:r>
              <a:rPr dirty="0" err="1"/>
              <a:t>지키면</a:t>
            </a:r>
            <a:r>
              <a:rPr lang="ko-KR" altLang="en-US" dirty="0"/>
              <a:t> </a:t>
            </a:r>
            <a:r>
              <a:rPr dirty="0" err="1"/>
              <a:t>너희</a:t>
            </a:r>
            <a:r>
              <a:rPr dirty="0"/>
              <a:t> </a:t>
            </a:r>
            <a:r>
              <a:rPr dirty="0" err="1"/>
              <a:t>포로</a:t>
            </a:r>
            <a:r>
              <a:rPr dirty="0"/>
              <a:t> </a:t>
            </a:r>
            <a:r>
              <a:rPr dirty="0" err="1"/>
              <a:t>된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하늘</a:t>
            </a:r>
            <a:r>
              <a:rPr dirty="0"/>
              <a:t> </a:t>
            </a:r>
            <a:r>
              <a:rPr dirty="0" err="1"/>
              <a:t>끝에</a:t>
            </a:r>
            <a:r>
              <a:rPr dirty="0"/>
              <a:t> </a:t>
            </a:r>
            <a:r>
              <a:rPr dirty="0" err="1"/>
              <a:t>있더라도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거기에서부터</a:t>
            </a:r>
            <a:r>
              <a:rPr dirty="0"/>
              <a:t> </a:t>
            </a:r>
            <a:r>
              <a:rPr dirty="0" err="1"/>
              <a:t>불러</a:t>
            </a:r>
            <a:r>
              <a:rPr dirty="0"/>
              <a:t> </a:t>
            </a:r>
            <a:r>
              <a:rPr dirty="0" err="1"/>
              <a:t>모아</a:t>
            </a:r>
            <a:r>
              <a:rPr lang="ko-KR" altLang="en-US" dirty="0"/>
              <a:t> 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이름을</a:t>
            </a:r>
            <a:r>
              <a:rPr dirty="0"/>
              <a:t> </a:t>
            </a:r>
            <a:r>
              <a:rPr dirty="0" err="1"/>
              <a:t>위해</a:t>
            </a:r>
            <a:r>
              <a:rPr lang="ko-KR" altLang="en-US" dirty="0"/>
              <a:t> </a:t>
            </a:r>
            <a:r>
              <a:rPr dirty="0" err="1"/>
              <a:t>선택해</a:t>
            </a:r>
            <a:r>
              <a:rPr lang="ko-KR" altLang="en-US" dirty="0"/>
              <a:t> </a:t>
            </a:r>
            <a:r>
              <a:rPr dirty="0" err="1"/>
              <a:t>놓은</a:t>
            </a:r>
            <a:r>
              <a:rPr dirty="0"/>
              <a:t> </a:t>
            </a:r>
            <a:r>
              <a:rPr dirty="0" err="1"/>
              <a:t>곳으로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데려올</a:t>
            </a:r>
            <a:r>
              <a:rPr dirty="0"/>
              <a:t> </a:t>
            </a:r>
            <a:r>
              <a:rPr dirty="0" err="1"/>
              <a:t>것이다’라고</a:t>
            </a:r>
            <a:r>
              <a:rPr dirty="0"/>
              <a:t> </a:t>
            </a:r>
            <a:r>
              <a:rPr dirty="0" err="1"/>
              <a:t>하시지</a:t>
            </a:r>
            <a:r>
              <a:rPr dirty="0"/>
              <a:t> </a:t>
            </a:r>
            <a:r>
              <a:rPr dirty="0" err="1"/>
              <a:t>않았습니까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4513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if you return to me and obey my commands,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even if your exiled people are at the farthest horizon,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gather them from there</a:t>
            </a:r>
            <a:r>
              <a:rPr lang="ko-KR" altLang="en-US" dirty="0"/>
              <a:t> </a:t>
            </a:r>
            <a:r>
              <a:rPr dirty="0"/>
              <a:t>and bring them to the place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chosen as a dwelling for my Name.'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727</Words>
  <Application>Microsoft Macintosh PowerPoint</Application>
  <PresentationFormat>와이드스크린</PresentationFormat>
  <Paragraphs>71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나눔고딕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이 주은</cp:lastModifiedBy>
  <cp:revision>130</cp:revision>
  <dcterms:created xsi:type="dcterms:W3CDTF">2019-02-17T10:11:46Z</dcterms:created>
  <dcterms:modified xsi:type="dcterms:W3CDTF">2022-09-07T15:40:27Z</dcterms:modified>
</cp:coreProperties>
</file>