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서명한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하가랴의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느헤미야와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2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sealed it were: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Nehemiah the governor, the son of </a:t>
            </a:r>
            <a:r>
              <a:rPr dirty="0" err="1"/>
              <a:t>Hacaliah</a:t>
            </a:r>
            <a:r>
              <a:rPr dirty="0"/>
              <a:t>. Zedekiah,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1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이들의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스바냐</a:t>
            </a:r>
            <a:r>
              <a:rPr dirty="0"/>
              <a:t>, </a:t>
            </a:r>
            <a:r>
              <a:rPr dirty="0" err="1"/>
              <a:t>호디야</a:t>
            </a:r>
            <a:r>
              <a:rPr dirty="0"/>
              <a:t>, </a:t>
            </a:r>
            <a:r>
              <a:rPr dirty="0" err="1"/>
              <a:t>그리다</a:t>
            </a:r>
            <a:r>
              <a:rPr dirty="0"/>
              <a:t>, </a:t>
            </a:r>
            <a:r>
              <a:rPr dirty="0" err="1"/>
              <a:t>블라야</a:t>
            </a:r>
            <a:r>
              <a:rPr dirty="0"/>
              <a:t>, </a:t>
            </a:r>
            <a:r>
              <a:rPr dirty="0" err="1"/>
              <a:t>하난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157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associates: </a:t>
            </a:r>
            <a:r>
              <a:rPr dirty="0" err="1"/>
              <a:t>Shebaniah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Hodiah</a:t>
            </a:r>
            <a:r>
              <a:rPr dirty="0"/>
              <a:t>, </a:t>
            </a:r>
            <a:r>
              <a:rPr dirty="0" err="1"/>
              <a:t>Kelita</a:t>
            </a:r>
            <a:r>
              <a:rPr dirty="0"/>
              <a:t>, </a:t>
            </a:r>
            <a:r>
              <a:rPr dirty="0" err="1"/>
              <a:t>Pelaiah</a:t>
            </a:r>
            <a:r>
              <a:rPr dirty="0"/>
              <a:t>, Hanan,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미가, 르홉, 하사뱌,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Mica, Rehob, Hashabiah,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삭굴, 세레뱌, 스바냐,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Zaccur, Sherebiah, Shebaniah,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호디야, 바니, 브니누가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Hodiah, Bani and Beninu.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68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지도자들로는</a:t>
            </a:r>
            <a:r>
              <a:rPr lang="ko-KR" altLang="en-US" dirty="0"/>
              <a:t> </a:t>
            </a:r>
            <a:r>
              <a:rPr dirty="0" err="1"/>
              <a:t>바로스</a:t>
            </a:r>
            <a:r>
              <a:rPr dirty="0"/>
              <a:t>, </a:t>
            </a:r>
            <a:r>
              <a:rPr dirty="0" err="1"/>
              <a:t>바핫모압</a:t>
            </a:r>
            <a:r>
              <a:rPr dirty="0"/>
              <a:t>, </a:t>
            </a:r>
            <a:r>
              <a:rPr dirty="0" err="1"/>
              <a:t>엘람</a:t>
            </a:r>
            <a:r>
              <a:rPr dirty="0"/>
              <a:t>, </a:t>
            </a:r>
            <a:r>
              <a:rPr dirty="0" err="1"/>
              <a:t>삿두</a:t>
            </a:r>
            <a:r>
              <a:rPr dirty="0"/>
              <a:t>, </a:t>
            </a:r>
            <a:r>
              <a:rPr dirty="0" err="1"/>
              <a:t>바니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04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leaders of the people: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Parosh</a:t>
            </a:r>
            <a:r>
              <a:rPr dirty="0"/>
              <a:t>, </a:t>
            </a:r>
            <a:r>
              <a:rPr dirty="0" err="1"/>
              <a:t>Pahath</a:t>
            </a:r>
            <a:r>
              <a:rPr dirty="0"/>
              <a:t>-Moab, Elam, </a:t>
            </a:r>
            <a:r>
              <a:rPr dirty="0" err="1"/>
              <a:t>Zattu</a:t>
            </a:r>
            <a:r>
              <a:rPr dirty="0"/>
              <a:t>, Bani,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분니, 아스갓, 베배,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Bunni, Azgad, Bebai,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아도니야, 비그왜, 아딘,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Adonijah, Bigvai, Adin,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아델, 히스기야, 앗술,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Ater, Hezekiah, Azzur,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호디야, 하숨, 베새,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Hodiah, Hashum, Bezai,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하립, 아나돗, 노배,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Hariph, Anathoth, Nebai,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스라야, 아사랴, 예레미야,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Seraiah, Azariah, Jeremiah,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막비아스, 므술람, 헤실,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Magpiash, Meshullam, Hezir,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므세사벨, 사독, 얏두아,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Meshezabel, Zadok, Jaddua,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블라댜, 하난, 아나야,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Pelatiah, Hanan, Anaiah,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호세아, 하나냐, 핫숩,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Hoshea, Hananiah, Hasshub,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할르헤스, 빌하, 소벡,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Hallohesh, Pilha, Shobek,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르훔, 하삽나, 마아세야,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Rehum, Hashabnah, Maaseiah,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아히야, 하난, 아난,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Ahiah, Hanan, Anan,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말룩, 하림, 바아나입니다.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Malluch, Harim and Baanah.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제사장들</a:t>
            </a:r>
            <a:r>
              <a:rPr dirty="0"/>
              <a:t>,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문지기들</a:t>
            </a:r>
            <a:r>
              <a:rPr dirty="0"/>
              <a:t>,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</a:t>
            </a:r>
            <a:r>
              <a:rPr lang="en-US" altLang="ko-Kore-KR" dirty="0"/>
              <a:t>,</a:t>
            </a:r>
            <a:r>
              <a:rPr lang="ko-Kore-KR" altLang="en-US" dirty="0"/>
              <a:t> </a:t>
            </a:r>
            <a:endParaRPr lang="en-US" altLang="ko-Kore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민족들과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구별한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아내들과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아들딸들</a:t>
            </a:r>
            <a:r>
              <a:rPr dirty="0"/>
              <a:t>, </a:t>
            </a:r>
            <a:r>
              <a:rPr dirty="0" err="1"/>
              <a:t>지각과</a:t>
            </a:r>
            <a:r>
              <a:rPr dirty="0"/>
              <a:t> </a:t>
            </a:r>
            <a:r>
              <a:rPr dirty="0" err="1"/>
              <a:t>통찰력이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모두가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0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rest of the people -- priests, Levites, gatekeepers, singers, temple servants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who separated themselves from the neighboring peoples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sake of the Law of God, together with their wives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their sons and daughters who are able to understand --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같이해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계명과</a:t>
            </a:r>
            <a:r>
              <a:rPr dirty="0"/>
              <a:t>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지키기로</a:t>
            </a:r>
            <a:r>
              <a:rPr dirty="0"/>
              <a:t> </a:t>
            </a:r>
            <a:r>
              <a:rPr dirty="0" err="1"/>
              <a:t>맹세했으며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어기면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달게</a:t>
            </a:r>
            <a:r>
              <a:rPr dirty="0"/>
              <a:t> </a:t>
            </a:r>
            <a:r>
              <a:rPr dirty="0" err="1"/>
              <a:t>받겠다고</a:t>
            </a:r>
            <a:r>
              <a:rPr dirty="0"/>
              <a:t> </a:t>
            </a:r>
            <a:r>
              <a:rPr dirty="0" err="1"/>
              <a:t>맹세했습니다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43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now join their brothers the nobles,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bind themselves with a curse and an oath to follow the Law of God given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Moses the servant of God and to obey carefully all the commands,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regulations and decrees of the LORD our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바스훌, 아마랴, 말기야,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Pashhur, Amariah, Malkijah,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120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맹세하기를</a:t>
            </a:r>
            <a:r>
              <a:rPr dirty="0"/>
              <a:t> ‘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민족에게</a:t>
            </a:r>
            <a:r>
              <a:rPr dirty="0"/>
              <a:t> </a:t>
            </a:r>
            <a:r>
              <a:rPr dirty="0" err="1"/>
              <a:t>시집보내거나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딸과</a:t>
            </a:r>
            <a:r>
              <a:rPr dirty="0"/>
              <a:t> </a:t>
            </a:r>
            <a:r>
              <a:rPr dirty="0" err="1"/>
              <a:t>결혼시키지</a:t>
            </a:r>
            <a:r>
              <a:rPr dirty="0"/>
              <a:t> </a:t>
            </a:r>
            <a:r>
              <a:rPr dirty="0" err="1"/>
              <a:t>않겠다’라고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4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promise not to give our daughters in marriage to the peoples around 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take their daughters for our sons.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10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물건이나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팔러</a:t>
            </a:r>
            <a:r>
              <a:rPr dirty="0"/>
              <a:t> </a:t>
            </a:r>
            <a:r>
              <a:rPr dirty="0" err="1"/>
              <a:t>오더라도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안식일과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7년마다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빚을</a:t>
            </a:r>
            <a:r>
              <a:rPr dirty="0"/>
              <a:t> </a:t>
            </a:r>
            <a:r>
              <a:rPr dirty="0" err="1"/>
              <a:t>탕감하겠다고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97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the neighboring peoples bring merchandise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grain to sell on the Sabbath,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not buy from them on the Sabbath or on any holy day.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seventh year we will forgo working the land and will cancel all debts.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2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섬기기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해마다</a:t>
            </a:r>
            <a:r>
              <a:rPr dirty="0"/>
              <a:t> </a:t>
            </a:r>
            <a:r>
              <a:rPr dirty="0" err="1"/>
              <a:t>의무적으로</a:t>
            </a:r>
            <a:r>
              <a:rPr dirty="0"/>
              <a:t> 3분의 1세겔을 </a:t>
            </a: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규례화해서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6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assume the responsibility for carrying out the commands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give a third of a shekel each year for the service of the house of our God: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진설병과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곡식제사와</a:t>
            </a:r>
            <a:r>
              <a:rPr dirty="0"/>
              <a:t> </a:t>
            </a:r>
            <a:r>
              <a:rPr dirty="0" err="1"/>
              <a:t>번제</a:t>
            </a:r>
            <a:r>
              <a:rPr dirty="0"/>
              <a:t>, </a:t>
            </a:r>
            <a:r>
              <a:rPr dirty="0" err="1"/>
              <a:t>안식일과</a:t>
            </a:r>
            <a:r>
              <a:rPr dirty="0"/>
              <a:t> </a:t>
            </a:r>
            <a:r>
              <a:rPr dirty="0" err="1"/>
              <a:t>초하루와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명절에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제물과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물건들과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속죄제와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데</a:t>
            </a:r>
            <a:r>
              <a:rPr dirty="0"/>
              <a:t> </a:t>
            </a:r>
            <a:r>
              <a:rPr dirty="0" err="1"/>
              <a:t>쓰기로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796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bread set out on the table; for the regular grain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burnt offerings; for the offerings on the Sabbaths,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New Moon festivals and appointed feasts; for the holy offerings;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sin offerings to make atonement for Israel;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all the duties of the house of our God.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땔감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종족에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해마다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시간에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태우게</a:t>
            </a:r>
            <a:r>
              <a:rPr dirty="0"/>
              <a:t> </a:t>
            </a:r>
            <a:r>
              <a:rPr dirty="0" err="1"/>
              <a:t>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38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-- the priests, the Levites and the people -- have cast lots to determine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each of our families is to bring to the house of our God at set times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year a contribution of wood to burn on the altar of the LORD our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it is written in the Law.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해마다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수확물과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과일나무의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가져오게</a:t>
            </a:r>
            <a:r>
              <a:rPr dirty="0"/>
              <a:t> </a:t>
            </a:r>
            <a:r>
              <a:rPr dirty="0" err="1"/>
              <a:t>했으며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22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also assume responsibility for bringing t</a:t>
            </a:r>
            <a:r>
              <a:rPr lang="en" dirty="0"/>
              <a:t>o</a:t>
            </a:r>
            <a:r>
              <a:rPr lang="ko-Kore-KR" altLang="en-US" dirty="0"/>
              <a:t> </a:t>
            </a:r>
            <a:r>
              <a:rPr dirty="0"/>
              <a:t>the house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year the </a:t>
            </a:r>
            <a:r>
              <a:rPr dirty="0" err="1"/>
              <a:t>firstfruits</a:t>
            </a:r>
            <a:r>
              <a:rPr dirty="0"/>
              <a:t> of our crops and of every fruit tree.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756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장자들과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가축의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떼의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제사장들에게</a:t>
            </a:r>
            <a:r>
              <a:rPr dirty="0"/>
              <a:t> </a:t>
            </a:r>
            <a:r>
              <a:rPr dirty="0" err="1"/>
              <a:t>주기로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6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it is also written in the Law, we will bring the firstborn of our sons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our cattle, of our herds and of our flocks to the house of our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priests ministering there.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769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밀의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수확물과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열매와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기름의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수확물을</a:t>
            </a:r>
            <a:r>
              <a:rPr dirty="0"/>
              <a:t> </a:t>
            </a:r>
            <a:r>
              <a:rPr dirty="0" err="1"/>
              <a:t>제사장들에게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방에</a:t>
            </a:r>
            <a:r>
              <a:rPr dirty="0"/>
              <a:t> </a:t>
            </a:r>
            <a:r>
              <a:rPr dirty="0" err="1"/>
              <a:t>들이고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</a:t>
            </a:r>
            <a:r>
              <a:rPr dirty="0" err="1"/>
              <a:t>십일조를</a:t>
            </a:r>
            <a:r>
              <a:rPr dirty="0"/>
              <a:t> </a:t>
            </a:r>
            <a:r>
              <a:rPr lang="ko-KR" altLang="en-US" dirty="0" err="1"/>
              <a:t>레위</a:t>
            </a:r>
            <a:r>
              <a:rPr lang="ko-KR" altLang="en-US" dirty="0"/>
              <a:t> 사람들에게 가져오기로 했습니다</a:t>
            </a:r>
            <a:r>
              <a:rPr lang="en-US" altLang="ko-KR" dirty="0"/>
              <a:t>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성들에서</a:t>
            </a:r>
            <a:r>
              <a:rPr dirty="0"/>
              <a:t> </a:t>
            </a:r>
            <a:r>
              <a:rPr lang="ko-KR" altLang="en-US" dirty="0"/>
              <a:t>십일조를 받아야 할 사람들이기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356992"/>
            <a:ext cx="106362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"Moreover, we will bring to the storerooms of the house of our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priests, the first of our ground meal, of our grain offerings,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fruit of all our trees and of our new wine and oil.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will bring a tithe of our crops to the Levites,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the Levites who collect the tithes in all the towns where we work.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십일조를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십일조의</a:t>
            </a:r>
            <a:r>
              <a:rPr dirty="0"/>
              <a:t> </a:t>
            </a:r>
            <a:r>
              <a:rPr dirty="0" err="1"/>
              <a:t>십일조를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방</a:t>
            </a:r>
            <a:r>
              <a:rPr dirty="0"/>
              <a:t>,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두기로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0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priest descended from Aaron is to accompany the Levites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receive </a:t>
            </a:r>
            <a:r>
              <a:rPr lang="ko-KR" altLang="en-US" dirty="0"/>
              <a:t> </a:t>
            </a:r>
            <a:r>
              <a:rPr dirty="0"/>
              <a:t>the tithes, and the Levites are to bring a tenth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tithes up to the house of our God, to the storerooms of the treasury.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곡물과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물건이</a:t>
            </a:r>
            <a:r>
              <a:rPr dirty="0"/>
              <a:t> </a:t>
            </a:r>
            <a:r>
              <a:rPr dirty="0" err="1"/>
              <a:t>보관돼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문지기들과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가져가도록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소홀히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922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Israel, including the Levites, are to bring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contributions of grain, new wine and oil to the storerooms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articles for the sanctuary are kept and where the ministering priests,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gatekeepers and the singers stay. "We will not neglect the house of our God."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핫두스, 스바냐, 말룩,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Hattush, Shebaniah, Malluch,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하림, 므레못, 오바댜,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Harim, Meremoth, Obadiah,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다니엘, 긴느돈, 바룩,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Daniel, Ginnethon, Baruch,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므술람, 아비야, 미야민,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Meshullam, Abijah, Mijamin,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01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마아시야</a:t>
            </a:r>
            <a:r>
              <a:rPr dirty="0"/>
              <a:t>, </a:t>
            </a:r>
            <a:r>
              <a:rPr dirty="0" err="1"/>
              <a:t>빌개</a:t>
            </a:r>
            <a:r>
              <a:rPr dirty="0"/>
              <a:t>, </a:t>
            </a:r>
            <a:r>
              <a:rPr dirty="0" err="1"/>
              <a:t>스마야로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제사장이었습니다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28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Maaziah</a:t>
            </a:r>
            <a:r>
              <a:rPr dirty="0"/>
              <a:t>, </a:t>
            </a:r>
            <a:r>
              <a:rPr dirty="0" err="1"/>
              <a:t>Bilgai</a:t>
            </a:r>
            <a:r>
              <a:rPr dirty="0"/>
              <a:t> and Shemaiah.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priests.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사람들로는</a:t>
            </a:r>
            <a:r>
              <a:rPr dirty="0"/>
              <a:t> </a:t>
            </a:r>
            <a:r>
              <a:rPr dirty="0" err="1"/>
              <a:t>아사냐의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헤나닷의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빈누이</a:t>
            </a:r>
            <a:r>
              <a:rPr dirty="0"/>
              <a:t>, </a:t>
            </a:r>
            <a:r>
              <a:rPr dirty="0" err="1"/>
              <a:t>갓미엘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89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Levites: </a:t>
            </a:r>
            <a:r>
              <a:rPr dirty="0" err="1"/>
              <a:t>Jeshua</a:t>
            </a:r>
            <a:r>
              <a:rPr dirty="0"/>
              <a:t> son of </a:t>
            </a:r>
            <a:r>
              <a:rPr dirty="0" err="1"/>
              <a:t>Azaniah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Binnui</a:t>
            </a:r>
            <a:r>
              <a:rPr dirty="0"/>
              <a:t> of the sons of </a:t>
            </a:r>
            <a:r>
              <a:rPr dirty="0" err="1"/>
              <a:t>Henadad</a:t>
            </a:r>
            <a:r>
              <a:rPr dirty="0"/>
              <a:t>, </a:t>
            </a:r>
            <a:r>
              <a:rPr dirty="0" err="1"/>
              <a:t>Kadmiel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1583</Words>
  <Application>Microsoft Macintosh PowerPoint</Application>
  <PresentationFormat>와이드스크린</PresentationFormat>
  <Paragraphs>179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2022-09-07T16:30:30Z</dcterms:modified>
</cp:coreProperties>
</file>