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030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지도자들은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백성들에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</a:t>
            </a:r>
            <a:r>
              <a:rPr dirty="0" err="1"/>
              <a:t>제비를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10분의 1은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성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10분의 9는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성읍에서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16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leaders of the people settled in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rest of the people cast lots to bring 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every ten</a:t>
            </a:r>
            <a:r>
              <a:rPr lang="ko-KR" altLang="en-US" dirty="0"/>
              <a:t> </a:t>
            </a:r>
            <a:r>
              <a:rPr dirty="0"/>
              <a:t>to live in </a:t>
            </a:r>
            <a:r>
              <a:rPr lang="en-US" dirty="0"/>
              <a:t>Jerusalem, the holy city,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while the remaining nine were to stay in their own towns.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제사장들로는 요아립의 아들 여다야와 야긴과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priests: Jedaiah; the son of Joiarib; Jakin;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힐기야의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므술람의</a:t>
            </a:r>
            <a:r>
              <a:rPr dirty="0"/>
              <a:t> </a:t>
            </a:r>
            <a:r>
              <a:rPr dirty="0" err="1"/>
              <a:t>손자며</a:t>
            </a:r>
            <a:r>
              <a:rPr dirty="0"/>
              <a:t> </a:t>
            </a:r>
            <a:r>
              <a:rPr dirty="0" err="1"/>
              <a:t>사독의</a:t>
            </a:r>
            <a:r>
              <a:rPr dirty="0"/>
              <a:t> </a:t>
            </a:r>
            <a:r>
              <a:rPr dirty="0" err="1"/>
              <a:t>증손이며</a:t>
            </a:r>
            <a:r>
              <a:rPr dirty="0"/>
              <a:t> </a:t>
            </a:r>
            <a:r>
              <a:rPr dirty="0" err="1"/>
              <a:t>므라욧의</a:t>
            </a:r>
            <a:r>
              <a:rPr dirty="0"/>
              <a:t> </a:t>
            </a:r>
            <a:r>
              <a:rPr dirty="0" err="1"/>
              <a:t>현손이며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아히둡의</a:t>
            </a:r>
            <a:r>
              <a:rPr dirty="0"/>
              <a:t> 5대손인 </a:t>
            </a:r>
            <a:r>
              <a:rPr dirty="0" err="1"/>
              <a:t>스라야가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52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Seraiah</a:t>
            </a:r>
            <a:r>
              <a:rPr dirty="0"/>
              <a:t> son of Hilkiah, the son of </a:t>
            </a:r>
            <a:r>
              <a:rPr dirty="0" err="1"/>
              <a:t>Meshullam</a:t>
            </a:r>
            <a:r>
              <a:rPr dirty="0"/>
              <a:t>, the son of Zadok,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Meraioth</a:t>
            </a:r>
            <a:r>
              <a:rPr dirty="0"/>
              <a:t>, the son of </a:t>
            </a:r>
            <a:r>
              <a:rPr dirty="0" err="1"/>
              <a:t>Ahitub</a:t>
            </a:r>
            <a:r>
              <a:rPr dirty="0"/>
              <a:t>, supervisor in the house of God,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65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도와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일하는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형제들</a:t>
            </a:r>
            <a:r>
              <a:rPr dirty="0"/>
              <a:t> 822명이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여로함의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블라야의</a:t>
            </a:r>
            <a:r>
              <a:rPr dirty="0"/>
              <a:t> </a:t>
            </a:r>
            <a:r>
              <a:rPr dirty="0" err="1"/>
              <a:t>손자며</a:t>
            </a:r>
            <a:r>
              <a:rPr dirty="0"/>
              <a:t> </a:t>
            </a:r>
            <a:r>
              <a:rPr dirty="0" err="1"/>
              <a:t>암시의</a:t>
            </a:r>
            <a:r>
              <a:rPr dirty="0"/>
              <a:t> </a:t>
            </a:r>
            <a:r>
              <a:rPr dirty="0" err="1"/>
              <a:t>증손이며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스가랴의</a:t>
            </a:r>
            <a:r>
              <a:rPr dirty="0"/>
              <a:t> </a:t>
            </a:r>
            <a:r>
              <a:rPr dirty="0" err="1"/>
              <a:t>현손이며</a:t>
            </a:r>
            <a:r>
              <a:rPr dirty="0"/>
              <a:t> </a:t>
            </a:r>
            <a:r>
              <a:rPr dirty="0" err="1"/>
              <a:t>바스훌의</a:t>
            </a:r>
            <a:r>
              <a:rPr dirty="0"/>
              <a:t> 5대손이며 </a:t>
            </a:r>
            <a:r>
              <a:rPr dirty="0" err="1"/>
              <a:t>말기야의</a:t>
            </a:r>
            <a:r>
              <a:rPr dirty="0"/>
              <a:t> 6대손인 </a:t>
            </a:r>
            <a:r>
              <a:rPr dirty="0" err="1"/>
              <a:t>아다야와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36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associates, who carried on work for the temple </a:t>
            </a:r>
            <a:r>
              <a:rPr lang="en-US" altLang="ko-KR" dirty="0"/>
              <a:t>--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822 men; </a:t>
            </a:r>
            <a:r>
              <a:rPr dirty="0" err="1"/>
              <a:t>Adaiah</a:t>
            </a:r>
            <a:r>
              <a:rPr dirty="0"/>
              <a:t> son of </a:t>
            </a:r>
            <a:r>
              <a:rPr dirty="0" err="1"/>
              <a:t>Jeroham</a:t>
            </a:r>
            <a:r>
              <a:rPr dirty="0"/>
              <a:t>, the son of </a:t>
            </a:r>
            <a:r>
              <a:rPr dirty="0" err="1"/>
              <a:t>Pelaliah</a:t>
            </a:r>
            <a:r>
              <a:rPr dirty="0"/>
              <a:t>, the son of </a:t>
            </a:r>
            <a:r>
              <a:rPr dirty="0" err="1"/>
              <a:t>Amzi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Zechariah, the son of </a:t>
            </a:r>
            <a:r>
              <a:rPr dirty="0" err="1"/>
              <a:t>Pashhur</a:t>
            </a:r>
            <a:r>
              <a:rPr dirty="0"/>
              <a:t>, the son of </a:t>
            </a:r>
            <a:r>
              <a:rPr dirty="0" err="1"/>
              <a:t>Malkijah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31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족장인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형제들</a:t>
            </a:r>
            <a:r>
              <a:rPr dirty="0"/>
              <a:t> 242명이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아사렐의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아흐새의</a:t>
            </a:r>
            <a:r>
              <a:rPr dirty="0"/>
              <a:t> </a:t>
            </a:r>
            <a:r>
              <a:rPr dirty="0" err="1"/>
              <a:t>손자며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므실레못의</a:t>
            </a:r>
            <a:r>
              <a:rPr dirty="0"/>
              <a:t> </a:t>
            </a:r>
            <a:r>
              <a:rPr dirty="0" err="1"/>
              <a:t>증손이며</a:t>
            </a:r>
            <a:r>
              <a:rPr dirty="0"/>
              <a:t> </a:t>
            </a:r>
            <a:r>
              <a:rPr dirty="0" err="1"/>
              <a:t>임멜의</a:t>
            </a:r>
            <a:r>
              <a:rPr dirty="0"/>
              <a:t> </a:t>
            </a:r>
            <a:r>
              <a:rPr dirty="0" err="1"/>
              <a:t>현손인</a:t>
            </a:r>
            <a:r>
              <a:rPr dirty="0"/>
              <a:t> </a:t>
            </a:r>
            <a:r>
              <a:rPr dirty="0" err="1"/>
              <a:t>아맛새와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34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associates, who were heads of families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242 men; </a:t>
            </a:r>
            <a:r>
              <a:rPr dirty="0" err="1"/>
              <a:t>Amashsai</a:t>
            </a:r>
            <a:r>
              <a:rPr dirty="0"/>
              <a:t> son of </a:t>
            </a:r>
            <a:r>
              <a:rPr dirty="0" err="1"/>
              <a:t>Azarel</a:t>
            </a:r>
            <a:r>
              <a:rPr dirty="0"/>
              <a:t>, the son of </a:t>
            </a:r>
            <a:r>
              <a:rPr dirty="0" err="1"/>
              <a:t>Ahzai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Meshillemoth</a:t>
            </a:r>
            <a:r>
              <a:rPr dirty="0"/>
              <a:t>, the son of </a:t>
            </a:r>
            <a:r>
              <a:rPr dirty="0" err="1"/>
              <a:t>Immer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용사인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형제들</a:t>
            </a:r>
            <a:r>
              <a:rPr dirty="0"/>
              <a:t> 128명이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감독은</a:t>
            </a:r>
            <a:r>
              <a:rPr dirty="0"/>
              <a:t> </a:t>
            </a:r>
            <a:r>
              <a:rPr dirty="0" err="1"/>
              <a:t>하그돌림의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삽디엘이었습니다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65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associates, who were able men -- 128.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chief officer was </a:t>
            </a:r>
            <a:r>
              <a:rPr dirty="0" err="1"/>
              <a:t>Zabdiel</a:t>
            </a:r>
            <a:r>
              <a:rPr dirty="0"/>
              <a:t> son of </a:t>
            </a:r>
            <a:r>
              <a:rPr dirty="0" err="1"/>
              <a:t>Haggedolim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사람들로는</a:t>
            </a:r>
            <a:r>
              <a:rPr dirty="0"/>
              <a:t> </a:t>
            </a:r>
            <a:r>
              <a:rPr dirty="0" err="1"/>
              <a:t>핫숩의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아스리감의</a:t>
            </a:r>
            <a:r>
              <a:rPr dirty="0"/>
              <a:t> </a:t>
            </a:r>
            <a:r>
              <a:rPr dirty="0" err="1"/>
              <a:t>손자며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하사뱌의</a:t>
            </a:r>
            <a:r>
              <a:rPr dirty="0"/>
              <a:t> </a:t>
            </a:r>
            <a:r>
              <a:rPr dirty="0" err="1"/>
              <a:t>증손이며</a:t>
            </a:r>
            <a:r>
              <a:rPr dirty="0"/>
              <a:t> </a:t>
            </a:r>
            <a:r>
              <a:rPr dirty="0" err="1"/>
              <a:t>분니의</a:t>
            </a:r>
            <a:r>
              <a:rPr dirty="0"/>
              <a:t> </a:t>
            </a:r>
            <a:r>
              <a:rPr dirty="0" err="1"/>
              <a:t>현손인</a:t>
            </a:r>
            <a:r>
              <a:rPr dirty="0"/>
              <a:t> </a:t>
            </a:r>
            <a:r>
              <a:rPr dirty="0" err="1"/>
              <a:t>스마야와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67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Levites: Shemaiah son of </a:t>
            </a:r>
            <a:r>
              <a:rPr dirty="0" err="1"/>
              <a:t>Hasshub</a:t>
            </a:r>
            <a:r>
              <a:rPr dirty="0"/>
              <a:t>, the son of </a:t>
            </a:r>
            <a:r>
              <a:rPr dirty="0" err="1"/>
              <a:t>Azrikam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Hashabiah</a:t>
            </a:r>
            <a:r>
              <a:rPr dirty="0"/>
              <a:t>, the son of </a:t>
            </a:r>
            <a:r>
              <a:rPr dirty="0" err="1"/>
              <a:t>Bunni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바깥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우두머리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삽브대와</a:t>
            </a:r>
            <a:r>
              <a:rPr dirty="0"/>
              <a:t> </a:t>
            </a:r>
            <a:r>
              <a:rPr dirty="0" err="1"/>
              <a:t>요사밧이</a:t>
            </a:r>
            <a:r>
              <a:rPr dirty="0"/>
              <a:t> </a:t>
            </a:r>
            <a:r>
              <a:rPr dirty="0" err="1"/>
              <a:t>있었고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53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Shabbethai</a:t>
            </a:r>
            <a:r>
              <a:rPr dirty="0"/>
              <a:t> and </a:t>
            </a:r>
            <a:r>
              <a:rPr dirty="0" err="1"/>
              <a:t>Jozabad</a:t>
            </a:r>
            <a:r>
              <a:rPr dirty="0"/>
              <a:t>, two of the heads of the Levites,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charge of the outside work of the house of God;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미가의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삽디의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아삽의</a:t>
            </a:r>
            <a:r>
              <a:rPr dirty="0"/>
              <a:t> </a:t>
            </a:r>
            <a:r>
              <a:rPr dirty="0" err="1"/>
              <a:t>증손인</a:t>
            </a:r>
            <a:r>
              <a:rPr dirty="0"/>
              <a:t> </a:t>
            </a:r>
            <a:r>
              <a:rPr dirty="0" err="1"/>
              <a:t>맛다냐가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감사의</a:t>
            </a:r>
            <a:r>
              <a:rPr dirty="0"/>
              <a:t> </a:t>
            </a:r>
            <a:r>
              <a:rPr dirty="0" err="1"/>
              <a:t>찬송과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인도하는</a:t>
            </a:r>
            <a:r>
              <a:rPr dirty="0"/>
              <a:t> </a:t>
            </a:r>
            <a:r>
              <a:rPr dirty="0" err="1"/>
              <a:t>지휘자입니다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박부갸는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형제들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다음가는</a:t>
            </a:r>
            <a:r>
              <a:rPr dirty="0"/>
              <a:t> </a:t>
            </a:r>
            <a:r>
              <a:rPr dirty="0" err="1"/>
              <a:t>지휘자였습니다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삼무아의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갈랄의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여두둔의</a:t>
            </a:r>
            <a:r>
              <a:rPr dirty="0"/>
              <a:t> </a:t>
            </a:r>
            <a:r>
              <a:rPr dirty="0" err="1"/>
              <a:t>손자인</a:t>
            </a:r>
            <a:r>
              <a:rPr dirty="0"/>
              <a:t> </a:t>
            </a:r>
            <a:r>
              <a:rPr dirty="0" err="1"/>
              <a:t>압다니가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Mattaniah</a:t>
            </a:r>
            <a:r>
              <a:rPr dirty="0"/>
              <a:t> son of Mica, the son of </a:t>
            </a:r>
            <a:r>
              <a:rPr dirty="0" err="1"/>
              <a:t>Zabdi</a:t>
            </a:r>
            <a:r>
              <a:rPr dirty="0"/>
              <a:t>, the son of Asaph,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director who led in thanksgiving and prayer;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Bakbukiah</a:t>
            </a:r>
            <a:r>
              <a:rPr dirty="0"/>
              <a:t>, second among his associates;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Abda</a:t>
            </a:r>
            <a:r>
              <a:rPr dirty="0"/>
              <a:t> son of </a:t>
            </a:r>
            <a:r>
              <a:rPr dirty="0" err="1"/>
              <a:t>Shammua</a:t>
            </a:r>
            <a:r>
              <a:rPr dirty="0"/>
              <a:t>, the son of Galal, the son of Jeduthun.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395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합쳐</a:t>
            </a:r>
            <a:r>
              <a:rPr dirty="0"/>
              <a:t> 284명이었습니다.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1342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in the holy city totaled 284.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8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문지기들로는</a:t>
            </a:r>
            <a:r>
              <a:rPr dirty="0"/>
              <a:t> </a:t>
            </a:r>
            <a:r>
              <a:rPr dirty="0" err="1"/>
              <a:t>악굽과</a:t>
            </a:r>
            <a:r>
              <a:rPr dirty="0"/>
              <a:t> </a:t>
            </a:r>
            <a:r>
              <a:rPr dirty="0" err="1"/>
              <a:t>달몬과그</a:t>
            </a:r>
            <a:r>
              <a:rPr dirty="0"/>
              <a:t> </a:t>
            </a:r>
            <a:r>
              <a:rPr dirty="0" err="1"/>
              <a:t>형제들</a:t>
            </a:r>
            <a:r>
              <a:rPr dirty="0"/>
              <a:t> 172명이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89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gatekeepers: </a:t>
            </a:r>
            <a:r>
              <a:rPr dirty="0" err="1"/>
              <a:t>Akkub</a:t>
            </a:r>
            <a:r>
              <a:rPr dirty="0"/>
              <a:t>, </a:t>
            </a:r>
            <a:r>
              <a:rPr dirty="0" err="1"/>
              <a:t>Talmon</a:t>
            </a:r>
            <a:r>
              <a:rPr dirty="0"/>
              <a:t> and their associates,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kept watch at the gates -- 172 men.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53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살기로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자원하는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축복해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601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commended all the 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volunteered to live in Jerusalem.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물려받은</a:t>
            </a:r>
            <a:r>
              <a:rPr dirty="0"/>
              <a:t> </a:t>
            </a:r>
            <a:r>
              <a:rPr dirty="0" err="1"/>
              <a:t>기업이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성읍에서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31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rest of the Israelites, with the priests and Levites,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in all the towns of Judah, each on his ancestral property.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느디님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오벨</a:t>
            </a:r>
            <a:r>
              <a:rPr dirty="0"/>
              <a:t> </a:t>
            </a:r>
            <a:r>
              <a:rPr dirty="0" err="1"/>
              <a:t>언덕에</a:t>
            </a:r>
            <a:r>
              <a:rPr dirty="0"/>
              <a:t> </a:t>
            </a:r>
            <a:r>
              <a:rPr dirty="0" err="1"/>
              <a:t>살았고</a:t>
            </a:r>
            <a:r>
              <a:rPr dirty="0"/>
              <a:t> </a:t>
            </a:r>
            <a:r>
              <a:rPr dirty="0" err="1"/>
              <a:t>시하와</a:t>
            </a:r>
            <a:r>
              <a:rPr dirty="0"/>
              <a:t> </a:t>
            </a:r>
            <a:r>
              <a:rPr dirty="0" err="1"/>
              <a:t>기스바가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30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temple servants lived on the hill of </a:t>
            </a:r>
            <a:r>
              <a:rPr dirty="0" err="1"/>
              <a:t>Ophel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Ziha</a:t>
            </a:r>
            <a:r>
              <a:rPr dirty="0"/>
              <a:t> and </a:t>
            </a:r>
            <a:r>
              <a:rPr dirty="0" err="1"/>
              <a:t>Gishpa</a:t>
            </a:r>
            <a:r>
              <a:rPr dirty="0"/>
              <a:t> were in charge of them.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감독은</a:t>
            </a:r>
            <a:r>
              <a:rPr dirty="0"/>
              <a:t> </a:t>
            </a:r>
            <a:r>
              <a:rPr dirty="0" err="1"/>
              <a:t>바니의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하사뱌의</a:t>
            </a:r>
            <a:r>
              <a:rPr dirty="0"/>
              <a:t> </a:t>
            </a:r>
            <a:r>
              <a:rPr dirty="0" err="1"/>
              <a:t>손자며</a:t>
            </a:r>
            <a:r>
              <a:rPr dirty="0"/>
              <a:t> </a:t>
            </a:r>
            <a:r>
              <a:rPr dirty="0" err="1"/>
              <a:t>맛다냐의</a:t>
            </a:r>
            <a:r>
              <a:rPr dirty="0"/>
              <a:t> </a:t>
            </a:r>
            <a:r>
              <a:rPr dirty="0" err="1"/>
              <a:t>증손이며</a:t>
            </a:r>
            <a:r>
              <a:rPr dirty="0"/>
              <a:t> </a:t>
            </a:r>
            <a:r>
              <a:rPr dirty="0" err="1"/>
              <a:t>미가의</a:t>
            </a:r>
            <a:r>
              <a:rPr dirty="0"/>
              <a:t> </a:t>
            </a:r>
            <a:r>
              <a:rPr dirty="0" err="1"/>
              <a:t>현손인</a:t>
            </a:r>
            <a:r>
              <a:rPr dirty="0"/>
              <a:t> </a:t>
            </a:r>
            <a:r>
              <a:rPr dirty="0" err="1"/>
              <a:t>웃시였는데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예배드릴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아삽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51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 officer of the Levites in Jerusalem was </a:t>
            </a:r>
            <a:r>
              <a:rPr dirty="0" err="1"/>
              <a:t>Uzzi</a:t>
            </a:r>
            <a:r>
              <a:rPr dirty="0"/>
              <a:t> son of Bani,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Hashabiah</a:t>
            </a:r>
            <a:r>
              <a:rPr dirty="0"/>
              <a:t>, the son of </a:t>
            </a:r>
            <a:r>
              <a:rPr dirty="0" err="1"/>
              <a:t>Mattaniah</a:t>
            </a:r>
            <a:r>
              <a:rPr dirty="0"/>
              <a:t>, the son of Mica.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Uzzi</a:t>
            </a:r>
            <a:r>
              <a:rPr dirty="0"/>
              <a:t> was one of Asaph's descendants,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the singers responsible for the service of the house of God.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사람들에</a:t>
            </a:r>
            <a:r>
              <a:rPr dirty="0"/>
              <a:t> </a:t>
            </a:r>
            <a:r>
              <a:rPr dirty="0" err="1"/>
              <a:t>관해서는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일정량의</a:t>
            </a:r>
            <a:r>
              <a:rPr dirty="0"/>
              <a:t> </a:t>
            </a: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공급하라는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302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singers were under the king's orders,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regulated their daily activity.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세라의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하나인</a:t>
            </a:r>
            <a:r>
              <a:rPr dirty="0"/>
              <a:t> </a:t>
            </a:r>
            <a:r>
              <a:rPr dirty="0" err="1"/>
              <a:t>므세사벨의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브다히야는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대신이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백성들에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담당했습니다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93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Pethahiah</a:t>
            </a:r>
            <a:r>
              <a:rPr dirty="0"/>
              <a:t> son of </a:t>
            </a:r>
            <a:r>
              <a:rPr dirty="0" err="1"/>
              <a:t>Meshezabel</a:t>
            </a:r>
            <a:r>
              <a:rPr dirty="0"/>
              <a:t>, one of the descendants of Zerah son of Judah,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the king's agent in all affairs relating to the people.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마을과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딸린</a:t>
            </a:r>
            <a:r>
              <a:rPr dirty="0"/>
              <a:t> </a:t>
            </a:r>
            <a:r>
              <a:rPr dirty="0" err="1"/>
              <a:t>밭들이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기럇아르바와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마을들</a:t>
            </a:r>
            <a:r>
              <a:rPr dirty="0"/>
              <a:t>, </a:t>
            </a:r>
            <a:r>
              <a:rPr dirty="0" err="1"/>
              <a:t>디본과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마을들</a:t>
            </a:r>
            <a:r>
              <a:rPr dirty="0"/>
              <a:t>, </a:t>
            </a:r>
            <a:r>
              <a:rPr dirty="0" err="1"/>
              <a:t>여갑스엘과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마을들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the villages with their fields, some of the people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Judah lived in </a:t>
            </a:r>
            <a:r>
              <a:rPr dirty="0" err="1"/>
              <a:t>Kiriath</a:t>
            </a:r>
            <a:r>
              <a:rPr dirty="0"/>
              <a:t> </a:t>
            </a:r>
            <a:r>
              <a:rPr dirty="0" err="1"/>
              <a:t>Arba</a:t>
            </a:r>
            <a:r>
              <a:rPr dirty="0"/>
              <a:t> and its surrounding settlements,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</a:t>
            </a:r>
            <a:r>
              <a:rPr dirty="0" err="1"/>
              <a:t>Dibon</a:t>
            </a:r>
            <a:r>
              <a:rPr dirty="0"/>
              <a:t> and its settlements, in </a:t>
            </a:r>
            <a:r>
              <a:rPr dirty="0" err="1"/>
              <a:t>Jekabzeel</a:t>
            </a:r>
            <a:r>
              <a:rPr dirty="0"/>
              <a:t> and its villages,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예수아, 몰라다, 벧벨렛,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Jeshua, in Moladah, in Beth Pelet,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하살수알, 브엘세바와 그 주변 마을들,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Hazar Shual, in Beersheba and its settlements,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시글락, 므고나와 그 주변 마을들,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Ziklag, in Meconah and its settlements,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에느림몬, 소라, 야르뭇,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En Rimmon, in Zorah, in Jarmuth,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지도자들은</a:t>
            </a:r>
            <a:r>
              <a:rPr dirty="0"/>
              <a:t> </a:t>
            </a:r>
            <a:r>
              <a:rPr dirty="0" err="1"/>
              <a:t>다음과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제사장들</a:t>
            </a:r>
            <a:r>
              <a:rPr dirty="0"/>
              <a:t>,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느디님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신하들의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물려받은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성읍에서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00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provincial leaders who settled in Jerusalem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(now some Israelites, priests, Levites, temple servants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descendants of Solomon's servants lived in the towns of Judah,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on his own property in the various towns,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056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사노아</a:t>
            </a:r>
            <a:r>
              <a:rPr dirty="0"/>
              <a:t>, </a:t>
            </a:r>
            <a:r>
              <a:rPr dirty="0" err="1"/>
              <a:t>아둘람과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마을들</a:t>
            </a:r>
            <a:r>
              <a:rPr dirty="0"/>
              <a:t>, </a:t>
            </a:r>
            <a:r>
              <a:rPr dirty="0" err="1"/>
              <a:t>라기스와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들판</a:t>
            </a:r>
            <a:r>
              <a:rPr dirty="0"/>
              <a:t>, </a:t>
            </a:r>
            <a:r>
              <a:rPr dirty="0" err="1"/>
              <a:t>아세가와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마을들에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브엘세바에서</a:t>
            </a:r>
            <a:r>
              <a:rPr dirty="0"/>
              <a:t> ‘</a:t>
            </a:r>
            <a:r>
              <a:rPr dirty="0" err="1"/>
              <a:t>힌놈의</a:t>
            </a:r>
            <a:r>
              <a:rPr dirty="0"/>
              <a:t> </a:t>
            </a:r>
            <a:r>
              <a:rPr dirty="0" err="1"/>
              <a:t>골짜기’까지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50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Zanoah</a:t>
            </a:r>
            <a:r>
              <a:rPr dirty="0"/>
              <a:t>, </a:t>
            </a:r>
            <a:r>
              <a:rPr dirty="0" err="1"/>
              <a:t>Adullam</a:t>
            </a:r>
            <a:r>
              <a:rPr dirty="0"/>
              <a:t> and their villages,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 err="1"/>
              <a:t>i</a:t>
            </a:r>
            <a:r>
              <a:rPr lang="en-US" dirty="0"/>
              <a:t>n Lachish and its fields, </a:t>
            </a:r>
            <a:r>
              <a:rPr dirty="0"/>
              <a:t>and in </a:t>
            </a:r>
            <a:r>
              <a:rPr dirty="0" err="1"/>
              <a:t>Azekah</a:t>
            </a:r>
            <a:r>
              <a:rPr dirty="0"/>
              <a:t> and its settlements.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were living all the way from Beersheba to the Valley of Hinnom.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32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게바</a:t>
            </a:r>
            <a:r>
              <a:rPr dirty="0"/>
              <a:t>, </a:t>
            </a:r>
            <a:r>
              <a:rPr dirty="0" err="1"/>
              <a:t>믹마스와</a:t>
            </a:r>
            <a:r>
              <a:rPr dirty="0"/>
              <a:t> </a:t>
            </a:r>
            <a:r>
              <a:rPr dirty="0" err="1"/>
              <a:t>아야</a:t>
            </a:r>
            <a:r>
              <a:rPr dirty="0"/>
              <a:t>, </a:t>
            </a:r>
            <a:r>
              <a:rPr dirty="0" err="1"/>
              <a:t>벧엘과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마을들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32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the </a:t>
            </a:r>
            <a:r>
              <a:rPr dirty="0" err="1"/>
              <a:t>Benjamites</a:t>
            </a:r>
            <a:r>
              <a:rPr dirty="0"/>
              <a:t> from </a:t>
            </a:r>
            <a:r>
              <a:rPr dirty="0" err="1"/>
              <a:t>Geba</a:t>
            </a:r>
            <a:r>
              <a:rPr dirty="0"/>
              <a:t> lived 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Micmash</a:t>
            </a:r>
            <a:r>
              <a:rPr dirty="0"/>
              <a:t>, </a:t>
            </a:r>
            <a:r>
              <a:rPr dirty="0" err="1"/>
              <a:t>Aija</a:t>
            </a:r>
            <a:r>
              <a:rPr dirty="0"/>
              <a:t>, Bethel and its settlements,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아나돗, 놉, 아나냐,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Anathoth, Nob and Ananiah,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하솔, 라마, 깃다임,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Hazor, Ramah and Gittaim,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하딧, 스보임, 느발랏,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Hadid, Zeboim and Neballat,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667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로드</a:t>
            </a:r>
            <a:r>
              <a:rPr dirty="0"/>
              <a:t>, </a:t>
            </a:r>
            <a:r>
              <a:rPr dirty="0" err="1"/>
              <a:t>오노와</a:t>
            </a:r>
            <a:r>
              <a:rPr dirty="0"/>
              <a:t> ‘</a:t>
            </a:r>
            <a:r>
              <a:rPr dirty="0" err="1"/>
              <a:t>수공업자들의</a:t>
            </a:r>
            <a:r>
              <a:rPr dirty="0"/>
              <a:t> </a:t>
            </a:r>
            <a:r>
              <a:rPr dirty="0" err="1"/>
              <a:t>골짜기’에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84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Lod and Ono, and in the Valley of the Craftsmen.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유다에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일부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베냐민에</a:t>
            </a:r>
            <a:r>
              <a:rPr dirty="0"/>
              <a:t> </a:t>
            </a:r>
            <a:r>
              <a:rPr dirty="0" err="1"/>
              <a:t>정착했습니다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628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Some of the divisions of the Levites of Judah settled in Benjamin.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620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예루살렘에는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출신도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자손들로는</a:t>
            </a:r>
            <a:r>
              <a:rPr dirty="0"/>
              <a:t> </a:t>
            </a:r>
            <a:r>
              <a:rPr dirty="0" err="1"/>
              <a:t>베레스의</a:t>
            </a:r>
            <a:r>
              <a:rPr dirty="0"/>
              <a:t> </a:t>
            </a:r>
            <a:r>
              <a:rPr dirty="0" err="1"/>
              <a:t>자손으로</a:t>
            </a:r>
            <a:r>
              <a:rPr dirty="0"/>
              <a:t> </a:t>
            </a:r>
            <a:r>
              <a:rPr dirty="0" err="1"/>
              <a:t>웃시야의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스가랴의</a:t>
            </a:r>
            <a:r>
              <a:rPr dirty="0"/>
              <a:t> </a:t>
            </a:r>
            <a:r>
              <a:rPr dirty="0" err="1"/>
              <a:t>손자며</a:t>
            </a:r>
            <a:r>
              <a:rPr dirty="0"/>
              <a:t> </a:t>
            </a:r>
            <a:r>
              <a:rPr dirty="0" err="1"/>
              <a:t>아마랴의</a:t>
            </a:r>
            <a:r>
              <a:rPr dirty="0"/>
              <a:t> </a:t>
            </a:r>
            <a:r>
              <a:rPr dirty="0" err="1"/>
              <a:t>증손이며</a:t>
            </a:r>
            <a:r>
              <a:rPr dirty="0"/>
              <a:t> </a:t>
            </a:r>
            <a:r>
              <a:rPr dirty="0" err="1"/>
              <a:t>스바댜의</a:t>
            </a:r>
            <a:r>
              <a:rPr dirty="0"/>
              <a:t> </a:t>
            </a:r>
            <a:r>
              <a:rPr dirty="0" err="1"/>
              <a:t>현손이며</a:t>
            </a:r>
            <a:r>
              <a:rPr dirty="0"/>
              <a:t> </a:t>
            </a:r>
            <a:r>
              <a:rPr dirty="0" err="1"/>
              <a:t>마할랄렐의</a:t>
            </a:r>
            <a:r>
              <a:rPr dirty="0"/>
              <a:t> 5대손인 </a:t>
            </a:r>
            <a:r>
              <a:rPr dirty="0" err="1"/>
              <a:t>아다야와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46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other people from both Judah and Benjamin lived in Jerusalem)</a:t>
            </a:r>
            <a:r>
              <a:rPr lang="en-US" altLang="ko-Kore-KR" dirty="0"/>
              <a:t>: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Judah: </a:t>
            </a:r>
            <a:r>
              <a:rPr dirty="0" err="1"/>
              <a:t>Athaiah</a:t>
            </a:r>
            <a:r>
              <a:rPr dirty="0"/>
              <a:t> son of Uzziah,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Zechariah, the son of </a:t>
            </a:r>
            <a:r>
              <a:rPr dirty="0" err="1"/>
              <a:t>Amariah</a:t>
            </a:r>
            <a:r>
              <a:rPr dirty="0"/>
              <a:t>, the son of </a:t>
            </a:r>
            <a:r>
              <a:rPr dirty="0" err="1"/>
              <a:t>Shephatiah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the son of Mahalalel, a descendant of Perez;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바룩의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골호세의</a:t>
            </a:r>
            <a:r>
              <a:rPr dirty="0"/>
              <a:t> </a:t>
            </a:r>
            <a:r>
              <a:rPr dirty="0" err="1"/>
              <a:t>손자며</a:t>
            </a:r>
            <a:r>
              <a:rPr dirty="0"/>
              <a:t> </a:t>
            </a:r>
            <a:r>
              <a:rPr dirty="0" err="1"/>
              <a:t>하사야의</a:t>
            </a:r>
            <a:r>
              <a:rPr dirty="0"/>
              <a:t> </a:t>
            </a:r>
            <a:r>
              <a:rPr dirty="0" err="1"/>
              <a:t>증손이며</a:t>
            </a:r>
            <a:r>
              <a:rPr dirty="0"/>
              <a:t> </a:t>
            </a:r>
            <a:r>
              <a:rPr dirty="0" err="1"/>
              <a:t>아다야의</a:t>
            </a:r>
            <a:r>
              <a:rPr dirty="0"/>
              <a:t> </a:t>
            </a:r>
            <a:r>
              <a:rPr dirty="0" err="1"/>
              <a:t>현손이며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요야립의</a:t>
            </a:r>
            <a:r>
              <a:rPr dirty="0"/>
              <a:t> 5대손이며 </a:t>
            </a:r>
            <a:r>
              <a:rPr dirty="0" err="1"/>
              <a:t>스가랴의</a:t>
            </a:r>
            <a:r>
              <a:rPr dirty="0"/>
              <a:t> 6대손이며 </a:t>
            </a:r>
            <a:r>
              <a:rPr dirty="0" err="1"/>
              <a:t>실로의</a:t>
            </a:r>
            <a:r>
              <a:rPr dirty="0"/>
              <a:t> 7대손인 </a:t>
            </a:r>
            <a:r>
              <a:rPr dirty="0" err="1"/>
              <a:t>마아세야가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83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Maaseiah</a:t>
            </a:r>
            <a:r>
              <a:rPr dirty="0"/>
              <a:t> son of Baruch, the son of Col-</a:t>
            </a:r>
            <a:r>
              <a:rPr dirty="0" err="1"/>
              <a:t>Hozeh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Hazaiah</a:t>
            </a:r>
            <a:r>
              <a:rPr dirty="0"/>
              <a:t>, the son of </a:t>
            </a:r>
            <a:r>
              <a:rPr dirty="0" err="1"/>
              <a:t>Adaiah</a:t>
            </a:r>
            <a:r>
              <a:rPr dirty="0"/>
              <a:t>, the son of </a:t>
            </a:r>
            <a:r>
              <a:rPr dirty="0" err="1"/>
              <a:t>Joiarib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Zechariah, a descendant of Shelah.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48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베레스의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합쳐</a:t>
            </a:r>
            <a:r>
              <a:rPr dirty="0"/>
              <a:t> 468명이었는데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용사들이었습니다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873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Perez who lived 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Jerusalem totaled 468 able men.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035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베냐민의</a:t>
            </a:r>
            <a:r>
              <a:rPr dirty="0"/>
              <a:t> </a:t>
            </a:r>
            <a:r>
              <a:rPr dirty="0" err="1"/>
              <a:t>자손들로는</a:t>
            </a:r>
            <a:r>
              <a:rPr dirty="0"/>
              <a:t> </a:t>
            </a:r>
            <a:r>
              <a:rPr dirty="0" err="1"/>
              <a:t>므술람의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요엣의</a:t>
            </a:r>
            <a:r>
              <a:rPr dirty="0"/>
              <a:t> </a:t>
            </a:r>
            <a:r>
              <a:rPr dirty="0" err="1"/>
              <a:t>손자며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브다야의</a:t>
            </a:r>
            <a:r>
              <a:rPr dirty="0"/>
              <a:t> </a:t>
            </a:r>
            <a:r>
              <a:rPr dirty="0" err="1"/>
              <a:t>증손이며</a:t>
            </a:r>
            <a:r>
              <a:rPr dirty="0"/>
              <a:t> </a:t>
            </a:r>
            <a:r>
              <a:rPr dirty="0" err="1"/>
              <a:t>골라야의</a:t>
            </a:r>
            <a:r>
              <a:rPr dirty="0"/>
              <a:t> </a:t>
            </a:r>
            <a:r>
              <a:rPr dirty="0" err="1"/>
              <a:t>현손이며</a:t>
            </a:r>
            <a:r>
              <a:rPr dirty="0"/>
              <a:t> </a:t>
            </a:r>
            <a:r>
              <a:rPr dirty="0" err="1"/>
              <a:t>마아세야의</a:t>
            </a:r>
            <a:r>
              <a:rPr dirty="0"/>
              <a:t> 5대손이며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이디엘의</a:t>
            </a:r>
            <a:r>
              <a:rPr dirty="0"/>
              <a:t> 6대손이며 </a:t>
            </a:r>
            <a:r>
              <a:rPr dirty="0" err="1"/>
              <a:t>여사야의</a:t>
            </a:r>
            <a:r>
              <a:rPr dirty="0"/>
              <a:t> 7대손인 </a:t>
            </a:r>
            <a:r>
              <a:rPr dirty="0" err="1"/>
              <a:t>살루와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79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Benjamin: </a:t>
            </a:r>
            <a:r>
              <a:rPr dirty="0" err="1"/>
              <a:t>Sallu</a:t>
            </a:r>
            <a:r>
              <a:rPr dirty="0"/>
              <a:t> son of </a:t>
            </a:r>
            <a:r>
              <a:rPr dirty="0" err="1"/>
              <a:t>Meshullam</a:t>
            </a:r>
            <a:r>
              <a:rPr dirty="0"/>
              <a:t>, the son of </a:t>
            </a:r>
            <a:r>
              <a:rPr dirty="0" err="1"/>
              <a:t>Joed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Pedaiah</a:t>
            </a:r>
            <a:r>
              <a:rPr dirty="0"/>
              <a:t>, the son of </a:t>
            </a:r>
            <a:r>
              <a:rPr dirty="0" err="1"/>
              <a:t>Kolaiah</a:t>
            </a:r>
            <a:r>
              <a:rPr dirty="0"/>
              <a:t>, the son of </a:t>
            </a:r>
            <a:r>
              <a:rPr dirty="0" err="1"/>
              <a:t>Maaseiah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Ithiel</a:t>
            </a:r>
            <a:r>
              <a:rPr dirty="0"/>
              <a:t>, the son of </a:t>
            </a:r>
            <a:r>
              <a:rPr dirty="0" err="1"/>
              <a:t>Jeshaiah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027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다음으로는</a:t>
            </a:r>
            <a:r>
              <a:rPr dirty="0"/>
              <a:t> </a:t>
            </a:r>
            <a:r>
              <a:rPr dirty="0" err="1"/>
              <a:t>갑비와</a:t>
            </a:r>
            <a:r>
              <a:rPr dirty="0"/>
              <a:t> </a:t>
            </a:r>
            <a:r>
              <a:rPr dirty="0" err="1"/>
              <a:t>살래를</a:t>
            </a:r>
            <a:r>
              <a:rPr dirty="0"/>
              <a:t> </a:t>
            </a:r>
            <a:r>
              <a:rPr dirty="0" err="1"/>
              <a:t>비롯해</a:t>
            </a:r>
            <a:r>
              <a:rPr dirty="0"/>
              <a:t> 928명이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54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followers, Gabbai and </a:t>
            </a:r>
            <a:r>
              <a:rPr dirty="0" err="1"/>
              <a:t>Sallai</a:t>
            </a:r>
            <a:r>
              <a:rPr dirty="0"/>
              <a:t> </a:t>
            </a:r>
            <a:r>
              <a:rPr lang="en-US" altLang="ko-KR" dirty="0"/>
              <a:t>--</a:t>
            </a:r>
            <a:r>
              <a:rPr dirty="0"/>
              <a:t> 928 men.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시그리의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요엘이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감독이었고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핫스누아의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다음가는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65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Joel son of </a:t>
            </a:r>
            <a:r>
              <a:rPr dirty="0" err="1"/>
              <a:t>Zicri</a:t>
            </a:r>
            <a:r>
              <a:rPr dirty="0"/>
              <a:t> was their chief officer,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Judah son of </a:t>
            </a:r>
            <a:r>
              <a:rPr dirty="0" err="1"/>
              <a:t>Hassenuah</a:t>
            </a:r>
            <a:r>
              <a:rPr dirty="0"/>
              <a:t> was over the Second District of the city.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1646</Words>
  <Application>Microsoft Macintosh PowerPoint</Application>
  <PresentationFormat>와이드스크린</PresentationFormat>
  <Paragraphs>178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2022-09-07T16:34:46Z</dcterms:modified>
</cp:coreProperties>
</file>