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7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예수아와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 </a:t>
            </a:r>
            <a:r>
              <a:rPr dirty="0" err="1"/>
              <a:t>스라야</a:t>
            </a:r>
            <a:r>
              <a:rPr dirty="0"/>
              <a:t>, </a:t>
            </a:r>
            <a:r>
              <a:rPr dirty="0" err="1"/>
              <a:t>예레미야</a:t>
            </a:r>
            <a:r>
              <a:rPr dirty="0"/>
              <a:t>, </a:t>
            </a:r>
            <a:r>
              <a:rPr dirty="0" err="1"/>
              <a:t>에스라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priests and Levites who returned with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Zerubbabel son of </a:t>
            </a:r>
            <a:r>
              <a:rPr dirty="0" err="1"/>
              <a:t>Shealtiel</a:t>
            </a:r>
            <a:r>
              <a:rPr dirty="0"/>
              <a:t> and with </a:t>
            </a:r>
            <a:r>
              <a:rPr dirty="0" err="1"/>
              <a:t>Jeshua</a:t>
            </a:r>
            <a:r>
              <a:rPr dirty="0"/>
              <a:t>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Seraiah</a:t>
            </a:r>
            <a:r>
              <a:rPr dirty="0"/>
              <a:t>, Jeremiah, Ezra,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예수아는</a:t>
            </a:r>
            <a:r>
              <a:rPr dirty="0"/>
              <a:t> </a:t>
            </a:r>
            <a:r>
              <a:rPr dirty="0" err="1"/>
              <a:t>요야김을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요야김은</a:t>
            </a:r>
            <a:r>
              <a:rPr dirty="0"/>
              <a:t> </a:t>
            </a:r>
            <a:r>
              <a:rPr dirty="0" err="1"/>
              <a:t>엘리아십을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엘리아십은</a:t>
            </a:r>
            <a:r>
              <a:rPr dirty="0"/>
              <a:t> </a:t>
            </a:r>
            <a:r>
              <a:rPr dirty="0" err="1"/>
              <a:t>요야다를</a:t>
            </a:r>
            <a:r>
              <a:rPr dirty="0"/>
              <a:t> </a:t>
            </a:r>
            <a:r>
              <a:rPr dirty="0" err="1"/>
              <a:t>낳고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3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Jeshua</a:t>
            </a:r>
            <a:r>
              <a:rPr dirty="0"/>
              <a:t> was the father of </a:t>
            </a:r>
            <a:r>
              <a:rPr dirty="0" err="1"/>
              <a:t>Joiakim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Joiakim</a:t>
            </a:r>
            <a:r>
              <a:rPr dirty="0"/>
              <a:t> the father of </a:t>
            </a:r>
            <a:r>
              <a:rPr dirty="0" err="1"/>
              <a:t>Eliashib</a:t>
            </a:r>
            <a:r>
              <a:rPr dirty="0"/>
              <a:t>, </a:t>
            </a:r>
            <a:r>
              <a:rPr dirty="0" err="1"/>
              <a:t>Eliashib</a:t>
            </a:r>
            <a:r>
              <a:rPr dirty="0"/>
              <a:t> the father of </a:t>
            </a:r>
            <a:r>
              <a:rPr dirty="0" err="1"/>
              <a:t>Joiada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요야다는</a:t>
            </a:r>
            <a:r>
              <a:rPr dirty="0"/>
              <a:t> </a:t>
            </a:r>
            <a:r>
              <a:rPr dirty="0" err="1"/>
              <a:t>요나단을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요나단은</a:t>
            </a:r>
            <a:r>
              <a:rPr dirty="0"/>
              <a:t> </a:t>
            </a:r>
            <a:r>
              <a:rPr dirty="0" err="1"/>
              <a:t>얏두아를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Joiada</a:t>
            </a:r>
            <a:r>
              <a:rPr dirty="0"/>
              <a:t> the father of Jonathan, and Jonathan the father of </a:t>
            </a:r>
            <a:r>
              <a:rPr dirty="0" err="1"/>
              <a:t>Jaddua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요야김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족장들은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스라야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므라야</a:t>
            </a:r>
            <a:r>
              <a:rPr dirty="0"/>
              <a:t>, </a:t>
            </a:r>
            <a:r>
              <a:rPr dirty="0" err="1"/>
              <a:t>예레미야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하나냐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1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days of </a:t>
            </a:r>
            <a:r>
              <a:rPr dirty="0" err="1"/>
              <a:t>Joiakim</a:t>
            </a:r>
            <a:r>
              <a:rPr dirty="0"/>
              <a:t>, these were the heads of the priestly families: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Seraiah's</a:t>
            </a:r>
            <a:r>
              <a:rPr dirty="0"/>
              <a:t> family, </a:t>
            </a:r>
            <a:r>
              <a:rPr dirty="0" err="1"/>
              <a:t>Meraiah</a:t>
            </a:r>
            <a:r>
              <a:rPr dirty="0"/>
              <a:t>; of Jeremiah's, Hananiah;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에스라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므술람</a:t>
            </a:r>
            <a:r>
              <a:rPr dirty="0"/>
              <a:t>, </a:t>
            </a:r>
            <a:r>
              <a:rPr dirty="0" err="1"/>
              <a:t>아마랴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여호하난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Ezra's, Meshullam; of Amariah's, Jehohanan;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말루기 가문은 요나단, 스바냐 가문은 요셉,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Malluch's, Jonathan; of Shecaniah's, Joseph;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하림 가문은 아드나, 므라욧 가문은 헬개,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Harim's, Adna; of Meremoth's, Helkai;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잇도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긴느돈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므술람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Iddo's</a:t>
            </a:r>
            <a:r>
              <a:rPr dirty="0"/>
              <a:t>, Zechariah; of </a:t>
            </a:r>
            <a:r>
              <a:rPr dirty="0" err="1"/>
              <a:t>Ginnethon's</a:t>
            </a:r>
            <a:r>
              <a:rPr dirty="0"/>
              <a:t>, </a:t>
            </a:r>
            <a:r>
              <a:rPr dirty="0" err="1"/>
              <a:t>Meshullam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28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아비야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시그리</a:t>
            </a:r>
            <a:r>
              <a:rPr dirty="0"/>
              <a:t>, </a:t>
            </a:r>
            <a:r>
              <a:rPr dirty="0" err="1"/>
              <a:t>미냐민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모아댜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빌대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Abijah's, </a:t>
            </a:r>
            <a:r>
              <a:rPr dirty="0" err="1"/>
              <a:t>Zicri</a:t>
            </a:r>
            <a:r>
              <a:rPr dirty="0"/>
              <a:t>; of </a:t>
            </a:r>
            <a:r>
              <a:rPr dirty="0" err="1"/>
              <a:t>Miniamin's</a:t>
            </a:r>
            <a:r>
              <a:rPr dirty="0"/>
              <a:t> and of </a:t>
            </a:r>
            <a:r>
              <a:rPr dirty="0" err="1"/>
              <a:t>Moadiah's</a:t>
            </a:r>
            <a:r>
              <a:rPr dirty="0"/>
              <a:t>, </a:t>
            </a:r>
            <a:r>
              <a:rPr dirty="0" err="1"/>
              <a:t>Piltai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빌가 가문은 삼무아, 스마야 가문은 여호나단,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Bilgah's, Shammua; of Shemaiah's, Jehonathan;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요야립 가문은 맛드내, 여다야 가문은 웃시,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Joiarib's, Mattenai; of Jedaiah's, Uzzi;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아마랴, 말룩, 핫두스,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Amariah, Malluch, Hattush,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살래 가문은 갈래, 아목 가문은 에벨,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Sallu's, Kallai; of Amok's, Eber;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9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힐기야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하사뱌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여다야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느다넬이었습니다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23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Hilkiah's, </a:t>
            </a:r>
            <a:r>
              <a:rPr dirty="0" err="1"/>
              <a:t>Hashabiah</a:t>
            </a:r>
            <a:r>
              <a:rPr dirty="0"/>
              <a:t>; of </a:t>
            </a:r>
            <a:r>
              <a:rPr dirty="0" err="1"/>
              <a:t>Jedaiah's</a:t>
            </a:r>
            <a:r>
              <a:rPr dirty="0"/>
              <a:t>, </a:t>
            </a:r>
            <a:r>
              <a:rPr dirty="0" err="1"/>
              <a:t>Nethanel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엘리아십</a:t>
            </a:r>
            <a:r>
              <a:rPr dirty="0"/>
              <a:t>, </a:t>
            </a:r>
            <a:r>
              <a:rPr dirty="0" err="1"/>
              <a:t>요야다</a:t>
            </a:r>
            <a:r>
              <a:rPr dirty="0"/>
              <a:t>, </a:t>
            </a:r>
            <a:r>
              <a:rPr dirty="0" err="1"/>
              <a:t>요하난</a:t>
            </a:r>
            <a:r>
              <a:rPr dirty="0"/>
              <a:t>, </a:t>
            </a:r>
            <a:r>
              <a:rPr dirty="0" err="1"/>
              <a:t>얏두아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우두머리들과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다리오의</a:t>
            </a:r>
            <a:r>
              <a:rPr dirty="0"/>
              <a:t> </a:t>
            </a:r>
            <a:r>
              <a:rPr dirty="0" err="1"/>
              <a:t>통치기에</a:t>
            </a:r>
            <a:r>
              <a:rPr dirty="0"/>
              <a:t> </a:t>
            </a:r>
            <a:r>
              <a:rPr dirty="0" err="1"/>
              <a:t>기록됐습니다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9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family heads of the Levites in the days of </a:t>
            </a:r>
            <a:r>
              <a:rPr dirty="0" err="1"/>
              <a:t>Eliashib</a:t>
            </a:r>
            <a:r>
              <a:rPr dirty="0"/>
              <a:t>, </a:t>
            </a:r>
            <a:r>
              <a:rPr dirty="0" err="1"/>
              <a:t>Joiada</a:t>
            </a:r>
            <a:r>
              <a:rPr dirty="0"/>
              <a:t>, </a:t>
            </a:r>
            <a:r>
              <a:rPr dirty="0" err="1"/>
              <a:t>Johanan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Jaddua</a:t>
            </a:r>
            <a:r>
              <a:rPr dirty="0"/>
              <a:t>, as well as those of the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recorded in the reign of Darius the Persian.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엘리아십의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우두머리들도</a:t>
            </a:r>
            <a:r>
              <a:rPr dirty="0"/>
              <a:t> </a:t>
            </a:r>
            <a:r>
              <a:rPr dirty="0" err="1"/>
              <a:t>역대기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2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family heads among the descendants of Levi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time of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Eliashib</a:t>
            </a:r>
            <a:r>
              <a:rPr dirty="0"/>
              <a:t> were recorded in the book of the annals.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우두머리들은</a:t>
            </a:r>
            <a:r>
              <a:rPr dirty="0"/>
              <a:t> </a:t>
            </a:r>
            <a:r>
              <a:rPr dirty="0" err="1"/>
              <a:t>하사뱌</a:t>
            </a:r>
            <a:r>
              <a:rPr dirty="0"/>
              <a:t>, </a:t>
            </a:r>
            <a:r>
              <a:rPr dirty="0" err="1"/>
              <a:t>세레뱌</a:t>
            </a:r>
            <a:r>
              <a:rPr dirty="0"/>
              <a:t>, </a:t>
            </a:r>
            <a:r>
              <a:rPr dirty="0" err="1"/>
              <a:t>갓미엘의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예수아인데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마주보고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무리로</a:t>
            </a:r>
            <a:r>
              <a:rPr dirty="0"/>
              <a:t> </a:t>
            </a:r>
            <a:r>
              <a:rPr dirty="0" err="1"/>
              <a:t>나뉘어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마주보고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화답하며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찬양과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50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leaders of the Levites were </a:t>
            </a:r>
            <a:r>
              <a:rPr dirty="0" err="1"/>
              <a:t>Hashabiah</a:t>
            </a:r>
            <a:r>
              <a:rPr dirty="0"/>
              <a:t>, </a:t>
            </a:r>
            <a:r>
              <a:rPr dirty="0" err="1"/>
              <a:t>Sherebiah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Jeshua</a:t>
            </a:r>
            <a:r>
              <a:rPr dirty="0"/>
              <a:t> son of </a:t>
            </a:r>
            <a:r>
              <a:rPr dirty="0" err="1"/>
              <a:t>Kadmiel</a:t>
            </a:r>
            <a:r>
              <a:rPr dirty="0"/>
              <a:t>, and their associates,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stood opposite them to give praise and thanksgiving,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section responding to the other, as prescribed by David the man of God.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4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맛다냐</a:t>
            </a:r>
            <a:r>
              <a:rPr dirty="0"/>
              <a:t>, </a:t>
            </a:r>
            <a:r>
              <a:rPr dirty="0" err="1"/>
              <a:t>박부갸</a:t>
            </a:r>
            <a:r>
              <a:rPr dirty="0"/>
              <a:t>, </a:t>
            </a:r>
            <a:r>
              <a:rPr dirty="0" err="1"/>
              <a:t>오바댜</a:t>
            </a:r>
            <a:r>
              <a:rPr dirty="0"/>
              <a:t>, </a:t>
            </a:r>
            <a:r>
              <a:rPr dirty="0" err="1"/>
              <a:t>므술람</a:t>
            </a:r>
            <a:r>
              <a:rPr dirty="0"/>
              <a:t>, </a:t>
            </a:r>
            <a:r>
              <a:rPr dirty="0" err="1"/>
              <a:t>달몬</a:t>
            </a:r>
            <a:r>
              <a:rPr dirty="0"/>
              <a:t>, </a:t>
            </a:r>
            <a:r>
              <a:rPr dirty="0" err="1"/>
              <a:t>악굽은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문지기들이었습니다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Mattaniah</a:t>
            </a:r>
            <a:r>
              <a:rPr dirty="0"/>
              <a:t>, </a:t>
            </a:r>
            <a:r>
              <a:rPr dirty="0" err="1"/>
              <a:t>Bakbukiah</a:t>
            </a:r>
            <a:r>
              <a:rPr dirty="0"/>
              <a:t>, Obadiah, </a:t>
            </a:r>
            <a:r>
              <a:rPr dirty="0" err="1"/>
              <a:t>Meshullam</a:t>
            </a:r>
            <a:r>
              <a:rPr dirty="0"/>
              <a:t>, </a:t>
            </a:r>
            <a:r>
              <a:rPr lang="en-US" dirty="0" err="1"/>
              <a:t>Talmon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</a:t>
            </a:r>
            <a:r>
              <a:rPr lang="en-US" dirty="0" err="1"/>
              <a:t>Akkub</a:t>
            </a:r>
            <a:r>
              <a:rPr lang="en-US" dirty="0"/>
              <a:t> were gatekeepers who guarded the storerooms at the gates.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예수아의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요사닥의</a:t>
            </a:r>
            <a:r>
              <a:rPr dirty="0"/>
              <a:t> </a:t>
            </a:r>
            <a:r>
              <a:rPr dirty="0" err="1"/>
              <a:t>손자인</a:t>
            </a:r>
            <a:r>
              <a:rPr dirty="0"/>
              <a:t> </a:t>
            </a:r>
            <a:r>
              <a:rPr dirty="0" err="1"/>
              <a:t>요야김과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느헤미야와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제사장이자</a:t>
            </a:r>
            <a:r>
              <a:rPr dirty="0"/>
              <a:t> </a:t>
            </a:r>
            <a:r>
              <a:rPr dirty="0" err="1"/>
              <a:t>학사인</a:t>
            </a:r>
            <a:r>
              <a:rPr dirty="0"/>
              <a:t> </a:t>
            </a:r>
            <a:r>
              <a:rPr dirty="0" err="1"/>
              <a:t>에스라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섬긴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served in the days of </a:t>
            </a:r>
            <a:r>
              <a:rPr dirty="0" err="1"/>
              <a:t>Joiakim</a:t>
            </a:r>
            <a:r>
              <a:rPr dirty="0"/>
              <a:t> son of </a:t>
            </a:r>
            <a:r>
              <a:rPr dirty="0" err="1"/>
              <a:t>Jeshua</a:t>
            </a:r>
            <a:r>
              <a:rPr dirty="0"/>
              <a:t>, the son of </a:t>
            </a:r>
            <a:r>
              <a:rPr dirty="0" err="1"/>
              <a:t>Jozadak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days of Nehemiah the governor and of Ezra the priest and scribe.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봉헌식을</a:t>
            </a:r>
            <a:r>
              <a:rPr dirty="0"/>
              <a:t> </a:t>
            </a:r>
            <a:r>
              <a:rPr dirty="0" err="1"/>
              <a:t>거행하기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거처에서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심벌즈와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수금에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찬송을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r>
              <a:rPr dirty="0" err="1"/>
              <a:t>봉헌식을</a:t>
            </a:r>
            <a:r>
              <a:rPr dirty="0"/>
              <a:t> </a:t>
            </a:r>
            <a:r>
              <a:rPr dirty="0" err="1"/>
              <a:t>거행하기</a:t>
            </a:r>
            <a:r>
              <a:rPr dirty="0"/>
              <a:t> </a:t>
            </a:r>
            <a:r>
              <a:rPr dirty="0" err="1"/>
              <a:t>위해서였습니다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85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dedication of the wall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were sought out from where they lived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brought to Jerusalem to celebrate joyfully the dedication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songs of thanksgiving and with the music of cymbals, harps and lyres.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외곽지역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느도바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마을과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95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singers also were brought together from the region around Jerusalem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villages of the </a:t>
            </a:r>
            <a:r>
              <a:rPr dirty="0" err="1"/>
              <a:t>Netophathites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벧길갈과</a:t>
            </a:r>
            <a:r>
              <a:rPr dirty="0"/>
              <a:t> </a:t>
            </a:r>
            <a:r>
              <a:rPr dirty="0" err="1"/>
              <a:t>게바와</a:t>
            </a:r>
            <a:r>
              <a:rPr dirty="0"/>
              <a:t> </a:t>
            </a:r>
            <a:r>
              <a:rPr dirty="0" err="1"/>
              <a:t>아스마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모여들었습니다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외곽에</a:t>
            </a:r>
            <a:r>
              <a:rPr dirty="0"/>
              <a:t> </a:t>
            </a:r>
            <a:r>
              <a:rPr dirty="0" err="1"/>
              <a:t>자기네</a:t>
            </a:r>
            <a:r>
              <a:rPr dirty="0"/>
              <a:t> </a:t>
            </a:r>
            <a:r>
              <a:rPr dirty="0" err="1"/>
              <a:t>마을을</a:t>
            </a:r>
            <a:r>
              <a:rPr dirty="0"/>
              <a:t> </a:t>
            </a:r>
            <a:r>
              <a:rPr dirty="0" err="1"/>
              <a:t>이루고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Beth Gilgal, and from the area of </a:t>
            </a:r>
            <a:r>
              <a:rPr dirty="0" err="1"/>
              <a:t>Geba</a:t>
            </a:r>
            <a:r>
              <a:rPr dirty="0"/>
              <a:t> and </a:t>
            </a:r>
            <a:r>
              <a:rPr dirty="0" err="1"/>
              <a:t>Azmaveth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singers had built villages for themselves around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스가냐, 르훔, 므레못,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Shecaniah, Rehum, Meremoth,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정결의식을</a:t>
            </a:r>
            <a:r>
              <a:rPr dirty="0"/>
              <a:t> </a:t>
            </a:r>
            <a:r>
              <a:rPr dirty="0" err="1"/>
              <a:t>치른</a:t>
            </a:r>
            <a:r>
              <a:rPr dirty="0"/>
              <a:t> </a:t>
            </a:r>
            <a:r>
              <a:rPr dirty="0" err="1"/>
              <a:t>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성문들과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7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priests and Levites had purified themselves ceremonially,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purified the people, the gates and the wall.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올라오게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찬양대</a:t>
            </a:r>
            <a:r>
              <a:rPr dirty="0"/>
              <a:t> </a:t>
            </a:r>
            <a:r>
              <a:rPr dirty="0" err="1"/>
              <a:t>둘을</a:t>
            </a:r>
            <a:r>
              <a:rPr dirty="0"/>
              <a:t> </a:t>
            </a:r>
            <a:r>
              <a:rPr dirty="0" err="1"/>
              <a:t>세우되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오른쪽으로</a:t>
            </a:r>
            <a:r>
              <a:rPr dirty="0"/>
              <a:t> ‘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문’을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행진하게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80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the leaders of Judah go up on top of the wall.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assigned two large choirs to give thanks.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was to proceed on top of the wall to the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toward the Dung Gate.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뒤에는</a:t>
            </a:r>
            <a:r>
              <a:rPr dirty="0"/>
              <a:t> </a:t>
            </a:r>
            <a:r>
              <a:rPr dirty="0" err="1"/>
              <a:t>호세아와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지도자의</a:t>
            </a:r>
            <a:r>
              <a:rPr dirty="0"/>
              <a:t> </a:t>
            </a:r>
            <a:r>
              <a:rPr dirty="0" err="1"/>
              <a:t>절반이</a:t>
            </a:r>
            <a:r>
              <a:rPr dirty="0"/>
              <a:t> </a:t>
            </a:r>
            <a:r>
              <a:rPr dirty="0" err="1"/>
              <a:t>따라갔고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Hoshaiah</a:t>
            </a:r>
            <a:r>
              <a:rPr dirty="0"/>
              <a:t> and half the leaders of Judah followed them,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아사랴, 에스라, 므술람,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along with Azariah, Ezra, Meshullam,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유다, 베냐민, 스마야, 예레미야가 함께 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Judah, Benjamin, Shemaiah, Jeremiah,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든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스마야의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맛다냐의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미가야의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dirty="0"/>
              <a:t> </a:t>
            </a:r>
            <a:r>
              <a:rPr dirty="0" err="1"/>
              <a:t>삭굴의</a:t>
            </a:r>
            <a:r>
              <a:rPr dirty="0"/>
              <a:t> 5대손이며 </a:t>
            </a:r>
            <a:r>
              <a:rPr dirty="0" err="1"/>
              <a:t>아삽의</a:t>
            </a:r>
            <a:r>
              <a:rPr dirty="0"/>
              <a:t> 6대손인 </a:t>
            </a:r>
            <a:r>
              <a:rPr dirty="0" err="1"/>
              <a:t>스가랴와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6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some priests with trumpets, and also Zechariah son of Jonathan,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Shemaiah, the son of </a:t>
            </a:r>
            <a:r>
              <a:rPr dirty="0" err="1"/>
              <a:t>Mattaniah</a:t>
            </a:r>
            <a:r>
              <a:rPr dirty="0"/>
              <a:t>, the son of Micaiah,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Zaccur</a:t>
            </a:r>
            <a:r>
              <a:rPr dirty="0"/>
              <a:t>, the son of Asaph,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9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아사렐</a:t>
            </a:r>
            <a:r>
              <a:rPr dirty="0"/>
              <a:t>, </a:t>
            </a:r>
            <a:r>
              <a:rPr dirty="0" err="1"/>
              <a:t>밀랄래</a:t>
            </a:r>
            <a:r>
              <a:rPr dirty="0"/>
              <a:t>, </a:t>
            </a:r>
            <a:r>
              <a:rPr dirty="0" err="1"/>
              <a:t>길랄래</a:t>
            </a:r>
            <a:r>
              <a:rPr dirty="0"/>
              <a:t>, </a:t>
            </a:r>
            <a:r>
              <a:rPr dirty="0" err="1"/>
              <a:t>마애</a:t>
            </a:r>
            <a:r>
              <a:rPr dirty="0"/>
              <a:t>, </a:t>
            </a:r>
            <a:r>
              <a:rPr dirty="0" err="1"/>
              <a:t>느다넬</a:t>
            </a:r>
            <a:r>
              <a:rPr dirty="0"/>
              <a:t>, </a:t>
            </a:r>
            <a:r>
              <a:rPr dirty="0" err="1"/>
              <a:t>유다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하나니가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악기를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따라갔습니다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학사</a:t>
            </a:r>
            <a:r>
              <a:rPr dirty="0"/>
              <a:t> </a:t>
            </a: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행진에</a:t>
            </a:r>
            <a:r>
              <a:rPr dirty="0"/>
              <a:t> </a:t>
            </a:r>
            <a:r>
              <a:rPr dirty="0" err="1"/>
              <a:t>앞장섰습니다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associates -- Shemaiah, </a:t>
            </a:r>
            <a:r>
              <a:rPr dirty="0" err="1"/>
              <a:t>Azarel</a:t>
            </a:r>
            <a:r>
              <a:rPr dirty="0"/>
              <a:t>, </a:t>
            </a:r>
            <a:r>
              <a:rPr dirty="0" err="1"/>
              <a:t>Milalai</a:t>
            </a:r>
            <a:r>
              <a:rPr dirty="0"/>
              <a:t>, </a:t>
            </a:r>
            <a:r>
              <a:rPr dirty="0" err="1"/>
              <a:t>Gilalai</a:t>
            </a:r>
            <a:r>
              <a:rPr dirty="0"/>
              <a:t>, </a:t>
            </a:r>
            <a:r>
              <a:rPr dirty="0" err="1"/>
              <a:t>Maai</a:t>
            </a:r>
            <a:r>
              <a:rPr dirty="0"/>
              <a:t>, </a:t>
            </a:r>
            <a:r>
              <a:rPr dirty="0" err="1"/>
              <a:t>Nethanel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and </a:t>
            </a:r>
            <a:r>
              <a:rPr dirty="0" err="1"/>
              <a:t>Hanani</a:t>
            </a:r>
            <a:r>
              <a:rPr dirty="0"/>
              <a:t> -- with musical instruments prescribed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David the man of God. Ezra the scribe led the procession.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샘</a:t>
            </a:r>
            <a:r>
              <a:rPr dirty="0"/>
              <a:t> </a:t>
            </a:r>
            <a:r>
              <a:rPr dirty="0" err="1"/>
              <a:t>문’에서</a:t>
            </a:r>
            <a:r>
              <a:rPr dirty="0"/>
              <a:t> </a:t>
            </a:r>
            <a:r>
              <a:rPr dirty="0" err="1"/>
              <a:t>곧장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</a:t>
            </a:r>
            <a:r>
              <a:rPr dirty="0" err="1"/>
              <a:t>성벽으로</a:t>
            </a:r>
            <a:r>
              <a:rPr dirty="0"/>
              <a:t> </a:t>
            </a:r>
            <a:r>
              <a:rPr dirty="0" err="1"/>
              <a:t>올라가다가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‘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문’에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1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Fountain Gate they continued directly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steps of the City of David on the ascent to the wall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passed above the house of David to the Water Gate on the east.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찬양대는</a:t>
            </a:r>
            <a:r>
              <a:rPr dirty="0"/>
              <a:t> </a:t>
            </a:r>
            <a:r>
              <a:rPr dirty="0" err="1"/>
              <a:t>반대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행진했고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뒤는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나머지 절반의 사람들과 함께 따라갔습니다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‘</a:t>
            </a:r>
            <a:r>
              <a:rPr dirty="0" err="1"/>
              <a:t>풀무</a:t>
            </a:r>
            <a:r>
              <a:rPr dirty="0"/>
              <a:t> </a:t>
            </a:r>
            <a:r>
              <a:rPr dirty="0" err="1"/>
              <a:t>탑’을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이르렀다가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7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choir proceeded in the opposite direction.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followed them on top of the wall, together with half the people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past the Tower of the Ovens to the Broad Wall,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3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‘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’, ‘</a:t>
            </a:r>
            <a:r>
              <a:rPr dirty="0" err="1"/>
              <a:t>옛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’, ‘</a:t>
            </a:r>
            <a:r>
              <a:rPr dirty="0" err="1"/>
              <a:t>물고기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’, ‘</a:t>
            </a:r>
            <a:r>
              <a:rPr dirty="0" err="1"/>
              <a:t>하나넬</a:t>
            </a:r>
            <a:r>
              <a:rPr dirty="0"/>
              <a:t> </a:t>
            </a:r>
            <a:r>
              <a:rPr dirty="0" err="1"/>
              <a:t>탑</a:t>
            </a:r>
            <a:r>
              <a:rPr dirty="0"/>
              <a:t>’, ‘</a:t>
            </a:r>
            <a:r>
              <a:rPr dirty="0" err="1"/>
              <a:t>함메아</a:t>
            </a:r>
            <a:r>
              <a:rPr dirty="0"/>
              <a:t> </a:t>
            </a:r>
            <a:r>
              <a:rPr dirty="0" err="1"/>
              <a:t>탑’을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문’까지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감옥</a:t>
            </a:r>
            <a:r>
              <a:rPr dirty="0"/>
              <a:t> </a:t>
            </a:r>
            <a:r>
              <a:rPr dirty="0" err="1"/>
              <a:t>문’에서</a:t>
            </a:r>
            <a:r>
              <a:rPr dirty="0"/>
              <a:t> </a:t>
            </a:r>
            <a:r>
              <a:rPr dirty="0" err="1"/>
              <a:t>멈춰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the Gate of Ephraim, the </a:t>
            </a:r>
            <a:r>
              <a:rPr dirty="0" err="1"/>
              <a:t>Jeshanah</a:t>
            </a:r>
            <a:r>
              <a:rPr dirty="0"/>
              <a:t> Gate, the Fish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Tower of </a:t>
            </a:r>
            <a:r>
              <a:rPr dirty="0" err="1"/>
              <a:t>Hananel</a:t>
            </a:r>
            <a:r>
              <a:rPr dirty="0"/>
              <a:t> and the Tower of the Hundred,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as far as the Sheep Gate. At the Gate of the Guard they stopped.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잇도, 긴느도이, 아비야,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Iddo, Ginnethon, Abijah,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찬양대는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잡았고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 </a:t>
            </a:r>
            <a:r>
              <a:rPr dirty="0" err="1"/>
              <a:t>절반도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9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choirs that gave thanks then took their places in the house of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did I, together with half the officials,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엘리아김</a:t>
            </a:r>
            <a:r>
              <a:rPr dirty="0"/>
              <a:t>, </a:t>
            </a:r>
            <a:r>
              <a:rPr dirty="0" err="1"/>
              <a:t>마아세야</a:t>
            </a:r>
            <a:r>
              <a:rPr dirty="0"/>
              <a:t>, </a:t>
            </a:r>
            <a:r>
              <a:rPr dirty="0" err="1"/>
              <a:t>미냐민</a:t>
            </a:r>
            <a:r>
              <a:rPr dirty="0"/>
              <a:t>, </a:t>
            </a:r>
            <a:r>
              <a:rPr dirty="0" err="1"/>
              <a:t>미가야</a:t>
            </a:r>
            <a:r>
              <a:rPr dirty="0"/>
              <a:t>, </a:t>
            </a:r>
            <a:r>
              <a:rPr dirty="0" err="1"/>
              <a:t>엘료에내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하나냐는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priests -- Eliakim, </a:t>
            </a:r>
            <a:r>
              <a:rPr dirty="0" err="1"/>
              <a:t>Maaseiah</a:t>
            </a:r>
            <a:r>
              <a:rPr dirty="0"/>
              <a:t>, </a:t>
            </a:r>
            <a:r>
              <a:rPr dirty="0" err="1"/>
              <a:t>Miniamin</a:t>
            </a:r>
            <a:r>
              <a:rPr dirty="0"/>
              <a:t>, Micaiah, </a:t>
            </a:r>
            <a:r>
              <a:rPr dirty="0" err="1"/>
              <a:t>Elioenai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 and Hananiah with their trumpets --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7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마아세야</a:t>
            </a:r>
            <a:r>
              <a:rPr dirty="0"/>
              <a:t>,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엘르아살</a:t>
            </a:r>
            <a:r>
              <a:rPr dirty="0"/>
              <a:t>, </a:t>
            </a:r>
            <a:r>
              <a:rPr dirty="0" err="1"/>
              <a:t>웃시</a:t>
            </a:r>
            <a:r>
              <a:rPr dirty="0"/>
              <a:t>, </a:t>
            </a:r>
            <a:r>
              <a:rPr dirty="0" err="1"/>
              <a:t>여호하난</a:t>
            </a:r>
            <a:r>
              <a:rPr dirty="0"/>
              <a:t>, </a:t>
            </a:r>
            <a:r>
              <a:rPr dirty="0" err="1"/>
              <a:t>말기야</a:t>
            </a:r>
            <a:r>
              <a:rPr dirty="0"/>
              <a:t>, </a:t>
            </a:r>
            <a:r>
              <a:rPr dirty="0" err="1"/>
              <a:t>엘람</a:t>
            </a:r>
            <a:r>
              <a:rPr dirty="0"/>
              <a:t>, </a:t>
            </a:r>
            <a:r>
              <a:rPr dirty="0" err="1"/>
              <a:t>에셀도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예스라히야와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4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</a:t>
            </a:r>
            <a:r>
              <a:rPr dirty="0" err="1"/>
              <a:t>Maaseiah</a:t>
            </a:r>
            <a:r>
              <a:rPr dirty="0"/>
              <a:t>, Shemaiah, Eleazar, </a:t>
            </a:r>
            <a:r>
              <a:rPr dirty="0" err="1"/>
              <a:t>Uzzi</a:t>
            </a:r>
            <a:r>
              <a:rPr dirty="0"/>
              <a:t>, </a:t>
            </a:r>
            <a:r>
              <a:rPr dirty="0" err="1"/>
              <a:t>Jehohanan</a:t>
            </a:r>
            <a:r>
              <a:rPr dirty="0"/>
              <a:t>, </a:t>
            </a:r>
            <a:r>
              <a:rPr dirty="0" err="1"/>
              <a:t>Malkijah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Elam and </a:t>
            </a:r>
            <a:r>
              <a:rPr dirty="0" err="1"/>
              <a:t>Ezer</a:t>
            </a:r>
            <a:r>
              <a:rPr dirty="0"/>
              <a:t>. The choirs sang under the direction of </a:t>
            </a:r>
            <a:r>
              <a:rPr dirty="0" err="1"/>
              <a:t>Jezrahiah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10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희생제사를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즐거워했습니다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어린아이들도</a:t>
            </a:r>
            <a:r>
              <a:rPr dirty="0"/>
              <a:t> </a:t>
            </a:r>
            <a:r>
              <a:rPr dirty="0" err="1"/>
              <a:t>즐거워했습니다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즐거워하는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멀리까지</a:t>
            </a:r>
            <a:r>
              <a:rPr dirty="0"/>
              <a:t> </a:t>
            </a:r>
            <a:r>
              <a:rPr dirty="0" err="1"/>
              <a:t>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that day they offered great sacrifices,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rejoicing because God had given them great joy.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women and children also rejoiced.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rejoicing in Jerusalem could be heard far away.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예물과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수확물과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맡을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임명해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성들의</a:t>
            </a:r>
            <a:r>
              <a:rPr dirty="0"/>
              <a:t> </a:t>
            </a:r>
            <a:r>
              <a:rPr dirty="0" err="1"/>
              <a:t>들에서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거둬들이도록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기뻐했기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82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men were appointed to be in charge of the storerooms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f</a:t>
            </a:r>
            <a:r>
              <a:rPr dirty="0"/>
              <a:t>or</a:t>
            </a:r>
            <a:r>
              <a:rPr lang="ko-KR" altLang="en-US" dirty="0"/>
              <a:t> </a:t>
            </a:r>
            <a:r>
              <a:rPr dirty="0"/>
              <a:t>the contributions, </a:t>
            </a:r>
            <a:r>
              <a:rPr dirty="0" err="1"/>
              <a:t>firstfruits</a:t>
            </a:r>
            <a:r>
              <a:rPr dirty="0"/>
              <a:t> and tithes. From the fields around the towns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 bring into the storerooms the portions required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Law for the priests and the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Judah was pleased with the ministering priests and Levites.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문지기들은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수행했습니다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performed the service of their God and the service of purification,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did also the singers and gatekeepers,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commands of David and his son Solomon.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전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아삽</a:t>
            </a:r>
            <a:r>
              <a:rPr dirty="0"/>
              <a:t> </a:t>
            </a:r>
            <a:r>
              <a:rPr dirty="0" err="1"/>
              <a:t>시대에도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찬양과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지휘하는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03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long ago, in the days of David and Asaph,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had been directors for the singers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songs of praise and thanksgiving to God.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그렇기에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느헤미야</a:t>
            </a:r>
            <a:r>
              <a:rPr dirty="0"/>
              <a:t> </a:t>
            </a:r>
            <a:r>
              <a:rPr dirty="0" err="1"/>
              <a:t>시대에도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in the days of Zerubbabel and of Nehemiah,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Israel contributed the daily portions for the singers and gatekeepers.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</a:t>
            </a:r>
            <a:r>
              <a:rPr dirty="0"/>
              <a:t>also set aside the portion for the other Levites</a:t>
            </a:r>
            <a:r>
              <a:t>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the Levites set aside the portion for the descendants of Aaron.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미야민, 마아댜, 빌가,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Mijamin, Moadiah, Bilgah,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스마야, 요야립, 여다야,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Shemaiah, Joiarib, Jedaiah,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살루</a:t>
            </a:r>
            <a:r>
              <a:rPr dirty="0"/>
              <a:t>, </a:t>
            </a:r>
            <a:r>
              <a:rPr dirty="0" err="1"/>
              <a:t>아목</a:t>
            </a:r>
            <a:r>
              <a:rPr dirty="0"/>
              <a:t>, </a:t>
            </a:r>
            <a:r>
              <a:rPr dirty="0" err="1"/>
              <a:t>힐기야</a:t>
            </a:r>
            <a:r>
              <a:rPr dirty="0"/>
              <a:t>, </a:t>
            </a:r>
            <a:r>
              <a:rPr dirty="0" err="1"/>
              <a:t>여다야입니다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예수아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동료들입니다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0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Sallu</a:t>
            </a:r>
            <a:r>
              <a:rPr dirty="0"/>
              <a:t>, Amok, Hilkiah and </a:t>
            </a:r>
            <a:r>
              <a:rPr dirty="0" err="1"/>
              <a:t>Jedaiah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leaders of the priests and their associates in the days of </a:t>
            </a:r>
            <a:r>
              <a:rPr dirty="0" err="1"/>
              <a:t>Jeshua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4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빈누이</a:t>
            </a:r>
            <a:r>
              <a:rPr dirty="0"/>
              <a:t>, </a:t>
            </a:r>
            <a:r>
              <a:rPr dirty="0" err="1"/>
              <a:t>갓미엘</a:t>
            </a:r>
            <a:r>
              <a:rPr dirty="0"/>
              <a:t>, </a:t>
            </a:r>
            <a:r>
              <a:rPr dirty="0" err="1"/>
              <a:t>세레뱌</a:t>
            </a:r>
            <a:r>
              <a:rPr dirty="0"/>
              <a:t>, </a:t>
            </a:r>
            <a:r>
              <a:rPr dirty="0" err="1"/>
              <a:t>유다</a:t>
            </a:r>
            <a:r>
              <a:rPr dirty="0"/>
              <a:t>, </a:t>
            </a:r>
            <a:r>
              <a:rPr dirty="0" err="1"/>
              <a:t>맛다냐였는데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맛다냐는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were </a:t>
            </a:r>
            <a:r>
              <a:rPr dirty="0" err="1"/>
              <a:t>Jeshua</a:t>
            </a:r>
            <a:r>
              <a:rPr dirty="0"/>
              <a:t>, </a:t>
            </a:r>
            <a:r>
              <a:rPr dirty="0" err="1"/>
              <a:t>Binnui</a:t>
            </a:r>
            <a:r>
              <a:rPr dirty="0"/>
              <a:t>, </a:t>
            </a:r>
            <a:r>
              <a:rPr dirty="0" err="1"/>
              <a:t>Kadmiel</a:t>
            </a:r>
            <a:r>
              <a:rPr dirty="0"/>
              <a:t>, </a:t>
            </a:r>
            <a:r>
              <a:rPr dirty="0" err="1"/>
              <a:t>Sherebiah</a:t>
            </a:r>
            <a:r>
              <a:rPr dirty="0"/>
              <a:t>,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</a:t>
            </a:r>
            <a:r>
              <a:rPr dirty="0" err="1"/>
              <a:t>Mattaniah</a:t>
            </a:r>
            <a:r>
              <a:rPr dirty="0"/>
              <a:t>, who, together with his associates,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in charge of the songs of thanksgiving.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박부갸와</a:t>
            </a:r>
            <a:r>
              <a:rPr dirty="0"/>
              <a:t> </a:t>
            </a:r>
            <a:r>
              <a:rPr dirty="0" err="1"/>
              <a:t>운노는</a:t>
            </a:r>
            <a:r>
              <a:rPr dirty="0"/>
              <a:t> </a:t>
            </a:r>
            <a:r>
              <a:rPr dirty="0" err="1"/>
              <a:t>예배를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맞은편에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9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Bakbukiah</a:t>
            </a:r>
            <a:r>
              <a:rPr dirty="0"/>
              <a:t> and </a:t>
            </a:r>
            <a:r>
              <a:rPr dirty="0" err="1"/>
              <a:t>Unni</a:t>
            </a:r>
            <a:r>
              <a:rPr dirty="0"/>
              <a:t>, their associates,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stood opposite them in the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2153</Words>
  <Application>Microsoft Macintosh PowerPoint</Application>
  <PresentationFormat>와이드스크린</PresentationFormat>
  <Paragraphs>234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2022-09-07T16:39:16Z</dcterms:modified>
</cp:coreProperties>
</file>