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책을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낭독했습니다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회중에</a:t>
            </a:r>
            <a:r>
              <a:rPr dirty="0"/>
              <a:t> </a:t>
            </a:r>
            <a:r>
              <a:rPr dirty="0" err="1"/>
              <a:t>들지</a:t>
            </a:r>
            <a:r>
              <a:rPr dirty="0"/>
              <a:t> </a:t>
            </a:r>
            <a:r>
              <a:rPr dirty="0" err="1"/>
              <a:t>못한다는</a:t>
            </a:r>
            <a:r>
              <a:rPr dirty="0"/>
              <a:t> </a:t>
            </a:r>
            <a:r>
              <a:rPr dirty="0" err="1"/>
              <a:t>기록이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17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day the Book of Moses was read aloud in the hearing of the people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it was found written that no Ammonite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Moabite should ever be admitted into the assembly of God,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몫을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직무를</a:t>
            </a:r>
            <a:r>
              <a:rPr dirty="0"/>
              <a:t> </a:t>
            </a:r>
            <a:r>
              <a:rPr dirty="0" err="1"/>
              <a:t>수행해야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자기네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돌아가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사실도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72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also learned that the portions assigned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Levites had not </a:t>
            </a:r>
            <a:r>
              <a:rPr lang="en" dirty="0"/>
              <a:t>been </a:t>
            </a:r>
            <a:r>
              <a:rPr dirty="0"/>
              <a:t>given to them, and that all the Levites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singers responsible for the service had gone back to their own fields.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52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관리들을</a:t>
            </a:r>
            <a:r>
              <a:rPr dirty="0"/>
              <a:t> </a:t>
            </a:r>
            <a:r>
              <a:rPr dirty="0" err="1"/>
              <a:t>꾸짖으며</a:t>
            </a:r>
            <a:r>
              <a:rPr dirty="0"/>
              <a:t> “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집이</a:t>
            </a:r>
            <a:r>
              <a:rPr dirty="0"/>
              <a:t> </a:t>
            </a:r>
            <a:r>
              <a:rPr dirty="0" err="1"/>
              <a:t>버려지다니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일이오</a:t>
            </a:r>
            <a:r>
              <a:rPr dirty="0"/>
              <a:t>?”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묻고는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소집해</a:t>
            </a:r>
            <a:r>
              <a:rPr dirty="0"/>
              <a:t> </a:t>
            </a:r>
            <a:r>
              <a:rPr dirty="0" err="1"/>
              <a:t>각각의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복직시켰습니다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343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rebuked the officials and asked them, </a:t>
            </a:r>
            <a:r>
              <a:rPr lang="en-US" altLang="ko-Kore-KR" dirty="0"/>
              <a:t>"</a:t>
            </a:r>
            <a:r>
              <a:rPr lang="en-US" dirty="0"/>
              <a:t>Why is the house of God neglected?"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called them together and stationed them at their posts.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곡식과</a:t>
            </a:r>
            <a:r>
              <a:rPr dirty="0"/>
              <a:t> </a:t>
            </a:r>
            <a:r>
              <a:rPr dirty="0" err="1"/>
              <a:t>새</a:t>
            </a:r>
            <a:r>
              <a:rPr dirty="0"/>
              <a:t> </a:t>
            </a:r>
            <a:r>
              <a:rPr dirty="0" err="1"/>
              <a:t>포도주와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기름의</a:t>
            </a:r>
            <a:r>
              <a:rPr dirty="0"/>
              <a:t> </a:t>
            </a:r>
            <a:r>
              <a:rPr dirty="0" err="1"/>
              <a:t>십일조를</a:t>
            </a:r>
            <a:r>
              <a:rPr dirty="0"/>
              <a:t> </a:t>
            </a:r>
            <a:r>
              <a:rPr dirty="0" err="1"/>
              <a:t>가져와</a:t>
            </a:r>
            <a:r>
              <a:rPr dirty="0"/>
              <a:t> </a:t>
            </a:r>
            <a:r>
              <a:rPr dirty="0" err="1"/>
              <a:t>창고에</a:t>
            </a:r>
            <a:r>
              <a:rPr dirty="0"/>
              <a:t> </a:t>
            </a:r>
            <a:r>
              <a:rPr dirty="0" err="1"/>
              <a:t>들였습니다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990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Judah brought the tithes of grain, new wine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oil into the storerooms.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셀레먀와</a:t>
            </a:r>
            <a:r>
              <a:rPr dirty="0"/>
              <a:t> </a:t>
            </a:r>
            <a:r>
              <a:rPr dirty="0" err="1"/>
              <a:t>학사</a:t>
            </a:r>
            <a:r>
              <a:rPr dirty="0"/>
              <a:t> </a:t>
            </a:r>
            <a:r>
              <a:rPr dirty="0" err="1"/>
              <a:t>사독과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브다야를</a:t>
            </a:r>
            <a:r>
              <a:rPr dirty="0"/>
              <a:t> </a:t>
            </a:r>
            <a:r>
              <a:rPr dirty="0" err="1"/>
              <a:t>창고</a:t>
            </a:r>
            <a:r>
              <a:rPr dirty="0"/>
              <a:t> </a:t>
            </a:r>
            <a:r>
              <a:rPr dirty="0" err="1"/>
              <a:t>책임자로</a:t>
            </a:r>
            <a:r>
              <a:rPr dirty="0"/>
              <a:t> </a:t>
            </a:r>
            <a:r>
              <a:rPr dirty="0" err="1"/>
              <a:t>임명하고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삭굴의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r>
              <a:rPr dirty="0" err="1"/>
              <a:t>맛다냐의</a:t>
            </a:r>
            <a:r>
              <a:rPr dirty="0"/>
              <a:t> </a:t>
            </a:r>
            <a:r>
              <a:rPr dirty="0" err="1"/>
              <a:t>손자인</a:t>
            </a:r>
            <a:r>
              <a:rPr dirty="0"/>
              <a:t> </a:t>
            </a:r>
            <a:r>
              <a:rPr dirty="0" err="1"/>
              <a:t>하난을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밑에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정직하고</a:t>
            </a:r>
            <a:r>
              <a:rPr dirty="0"/>
              <a:t> </a:t>
            </a:r>
            <a:r>
              <a:rPr dirty="0" err="1"/>
              <a:t>믿을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인정받는</a:t>
            </a:r>
            <a:r>
              <a:rPr dirty="0"/>
              <a:t> </a:t>
            </a:r>
            <a:r>
              <a:rPr dirty="0" err="1"/>
              <a:t>사람들이었기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형제들에게</a:t>
            </a:r>
            <a:r>
              <a:rPr dirty="0"/>
              <a:t> </a:t>
            </a:r>
            <a:r>
              <a:rPr dirty="0" err="1"/>
              <a:t>분배하는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직무였습니다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074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put </a:t>
            </a:r>
            <a:r>
              <a:rPr dirty="0" err="1"/>
              <a:t>Shelemiah</a:t>
            </a:r>
            <a:r>
              <a:rPr dirty="0"/>
              <a:t> the priest, Zadok the scribe,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Levite named </a:t>
            </a:r>
            <a:r>
              <a:rPr dirty="0" err="1"/>
              <a:t>Pedaiah</a:t>
            </a:r>
            <a:r>
              <a:rPr dirty="0"/>
              <a:t> in charge of the storerooms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made Hanan son of </a:t>
            </a:r>
            <a:r>
              <a:rPr dirty="0" err="1"/>
              <a:t>Zaccur</a:t>
            </a:r>
            <a:r>
              <a:rPr dirty="0"/>
              <a:t>, the son of </a:t>
            </a:r>
            <a:r>
              <a:rPr dirty="0" err="1"/>
              <a:t>Mattaniah</a:t>
            </a:r>
            <a:r>
              <a:rPr dirty="0"/>
              <a:t>, their assistant,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these men were considered trustworthy.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made responsible for distributing the supplies to their brothers.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247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기억하소서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직무를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성실하게</a:t>
            </a:r>
            <a:r>
              <a:rPr dirty="0"/>
              <a:t> </a:t>
            </a:r>
            <a:r>
              <a:rPr dirty="0" err="1"/>
              <a:t>수행한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잊지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08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me for this, O my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blot out what I have so faithfully done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house of my God and its services.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무렵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유다에서</a:t>
            </a:r>
            <a:r>
              <a:rPr dirty="0"/>
              <a:t> </a:t>
            </a: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포도주</a:t>
            </a:r>
            <a:r>
              <a:rPr dirty="0"/>
              <a:t> </a:t>
            </a:r>
            <a:r>
              <a:rPr dirty="0" err="1"/>
              <a:t>틀을</a:t>
            </a:r>
            <a:r>
              <a:rPr dirty="0"/>
              <a:t> </a:t>
            </a:r>
            <a:r>
              <a:rPr dirty="0" err="1"/>
              <a:t>밟고</a:t>
            </a:r>
            <a:r>
              <a:rPr dirty="0"/>
              <a:t>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들여와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나귀에</a:t>
            </a:r>
            <a:r>
              <a:rPr dirty="0"/>
              <a:t> </a:t>
            </a:r>
            <a:r>
              <a:rPr dirty="0" err="1"/>
              <a:t>싣고</a:t>
            </a:r>
            <a:r>
              <a:rPr dirty="0"/>
              <a:t> </a:t>
            </a:r>
            <a:r>
              <a:rPr dirty="0" err="1"/>
              <a:t>포도주</a:t>
            </a:r>
            <a:r>
              <a:rPr dirty="0"/>
              <a:t>, </a:t>
            </a:r>
            <a:r>
              <a:rPr dirty="0" err="1"/>
              <a:t>포도</a:t>
            </a:r>
            <a:r>
              <a:rPr dirty="0"/>
              <a:t>, </a:t>
            </a:r>
            <a:r>
              <a:rPr dirty="0" err="1"/>
              <a:t>무화과와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싣고는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들어오는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음식은</a:t>
            </a:r>
            <a:r>
              <a:rPr dirty="0"/>
              <a:t> </a:t>
            </a:r>
            <a:r>
              <a:rPr dirty="0" err="1"/>
              <a:t>팔지</a:t>
            </a:r>
            <a:r>
              <a:rPr dirty="0"/>
              <a:t> </a:t>
            </a:r>
            <a:r>
              <a:rPr dirty="0" err="1"/>
              <a:t>말라고</a:t>
            </a:r>
            <a:r>
              <a:rPr dirty="0"/>
              <a:t> </a:t>
            </a:r>
            <a:r>
              <a:rPr dirty="0" err="1"/>
              <a:t>경고했습니다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274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those days I saw men in Judah treading winepresses on the Sabbath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bringing in grain and loading it on donkeys,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wine, grapes, figs and all other kinds of loads.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were bringing all this into Jerusalem on the Sabbath.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warned them against selling food on that day.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0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예루살렘에는</a:t>
            </a:r>
            <a:r>
              <a:rPr dirty="0"/>
              <a:t> </a:t>
            </a:r>
            <a:r>
              <a:rPr dirty="0" err="1"/>
              <a:t>두로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물고기와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종류의</a:t>
            </a:r>
            <a:r>
              <a:rPr dirty="0"/>
              <a:t> </a:t>
            </a:r>
            <a:r>
              <a:rPr dirty="0" err="1"/>
              <a:t>상품을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팔고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44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from </a:t>
            </a:r>
            <a:r>
              <a:rPr dirty="0" err="1"/>
              <a:t>Tyre</a:t>
            </a:r>
            <a:r>
              <a:rPr dirty="0"/>
              <a:t> who lived in Jerusalem were bringing in fish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kinds of merchandise and selling them in Jerusalem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Sabbath to the people of Judah.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61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귀족들을</a:t>
            </a:r>
            <a:r>
              <a:rPr dirty="0"/>
              <a:t> </a:t>
            </a:r>
            <a:r>
              <a:rPr dirty="0" err="1"/>
              <a:t>꾸짖으며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당신들이</a:t>
            </a:r>
            <a:r>
              <a:rPr dirty="0"/>
              <a:t> </a:t>
            </a:r>
            <a:r>
              <a:rPr dirty="0" err="1"/>
              <a:t>안식일을</a:t>
            </a:r>
            <a:r>
              <a:rPr dirty="0"/>
              <a:t> </a:t>
            </a:r>
            <a:r>
              <a:rPr dirty="0" err="1"/>
              <a:t>모독하다니</a:t>
            </a:r>
            <a:r>
              <a:rPr dirty="0"/>
              <a:t> </a:t>
            </a:r>
            <a:r>
              <a:rPr dirty="0" err="1"/>
              <a:t>이게</a:t>
            </a:r>
            <a:r>
              <a:rPr dirty="0"/>
              <a:t> </a:t>
            </a:r>
            <a:r>
              <a:rPr dirty="0" err="1"/>
              <a:t>가당키나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짓이오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00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rebuked the nobles of Judah and said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is this wicked thing you are doing -- desecrating the Sabbath day?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610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당신들의</a:t>
            </a:r>
            <a:r>
              <a:rPr dirty="0"/>
              <a:t> </a:t>
            </a:r>
            <a:r>
              <a:rPr dirty="0" err="1"/>
              <a:t>조상들도</a:t>
            </a:r>
            <a:r>
              <a:rPr dirty="0"/>
              <a:t> </a:t>
            </a:r>
            <a:r>
              <a:rPr dirty="0" err="1"/>
              <a:t>똑같은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내리신</a:t>
            </a:r>
            <a:r>
              <a:rPr dirty="0"/>
              <a:t> </a:t>
            </a:r>
            <a:r>
              <a:rPr dirty="0" err="1"/>
              <a:t>게</a:t>
            </a:r>
            <a:r>
              <a:rPr dirty="0"/>
              <a:t> </a:t>
            </a:r>
            <a:r>
              <a:rPr dirty="0" err="1"/>
              <a:t>아니오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당신들이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안식일을</a:t>
            </a:r>
            <a:r>
              <a:rPr dirty="0"/>
              <a:t> </a:t>
            </a:r>
            <a:r>
              <a:rPr dirty="0" err="1"/>
              <a:t>더럽히며</a:t>
            </a:r>
            <a:r>
              <a:rPr lang="ko-KR" altLang="en-US"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부르고</a:t>
            </a:r>
            <a:r>
              <a:rPr dirty="0"/>
              <a:t> </a:t>
            </a:r>
            <a:r>
              <a:rPr dirty="0" err="1"/>
              <a:t>있소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880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Didn't your forefathers do the same things,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our God brought all this calamity upon us and upon this city?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you are stirring up more wrath against Israel by desecrating the Sabbath."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안식일</a:t>
            </a:r>
            <a:r>
              <a:rPr dirty="0"/>
              <a:t> </a:t>
            </a:r>
            <a:r>
              <a:rPr dirty="0" err="1"/>
              <a:t>전날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성문들에</a:t>
            </a:r>
            <a:r>
              <a:rPr dirty="0"/>
              <a:t> </a:t>
            </a:r>
            <a:r>
              <a:rPr dirty="0" err="1"/>
              <a:t>어둠이</a:t>
            </a:r>
            <a:r>
              <a:rPr dirty="0"/>
              <a:t> </a:t>
            </a:r>
            <a:r>
              <a:rPr dirty="0" err="1"/>
              <a:t>드리울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문들을</a:t>
            </a:r>
            <a:r>
              <a:rPr dirty="0"/>
              <a:t> </a:t>
            </a:r>
            <a:r>
              <a:rPr dirty="0" err="1"/>
              <a:t>닫고</a:t>
            </a:r>
            <a:r>
              <a:rPr dirty="0"/>
              <a:t> </a:t>
            </a:r>
            <a:r>
              <a:rPr dirty="0" err="1"/>
              <a:t>안식일이</a:t>
            </a:r>
            <a:r>
              <a:rPr dirty="0"/>
              <a:t> </a:t>
            </a:r>
            <a:r>
              <a:rPr dirty="0" err="1"/>
              <a:t>끝날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열지</a:t>
            </a:r>
            <a:r>
              <a:rPr dirty="0"/>
              <a:t> </a:t>
            </a:r>
            <a:r>
              <a:rPr dirty="0" err="1"/>
              <a:t>말라고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부하들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몇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성문들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싣고</a:t>
            </a:r>
            <a:r>
              <a:rPr dirty="0"/>
              <a:t> </a:t>
            </a:r>
            <a:r>
              <a:rPr dirty="0" err="1"/>
              <a:t>들어오지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42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evening shadows fell on the gates of Jerusalem before the Sabbath,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ordered the doors to be shut and not opened until the Sabbath was over.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stationed some of my own men at the gates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no load could be brought in on the Sabbath day.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빵과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반기기는</a:t>
            </a:r>
            <a:r>
              <a:rPr lang="ko-KR" altLang="en-US" dirty="0"/>
              <a:t> </a:t>
            </a:r>
            <a:r>
              <a:rPr dirty="0" err="1"/>
              <a:t>커녕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발람을</a:t>
            </a:r>
            <a:r>
              <a:rPr dirty="0"/>
              <a:t> </a:t>
            </a:r>
            <a:r>
              <a:rPr dirty="0" err="1"/>
              <a:t>매수해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저주하게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복으로</a:t>
            </a:r>
            <a:r>
              <a:rPr dirty="0"/>
              <a:t> </a:t>
            </a:r>
            <a:r>
              <a:rPr dirty="0" err="1"/>
              <a:t>바꿔</a:t>
            </a:r>
            <a:r>
              <a:rPr dirty="0"/>
              <a:t> </a:t>
            </a:r>
            <a:r>
              <a:rPr dirty="0" err="1"/>
              <a:t>버리셨습니다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80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had not met the Israelites with food and water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had hired Balaam to call a curse down on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(Our God, however, turned the curse into a blessing.)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실은</a:t>
            </a:r>
            <a:r>
              <a:rPr dirty="0"/>
              <a:t> </a:t>
            </a:r>
            <a:r>
              <a:rPr dirty="0" err="1"/>
              <a:t>상인들과</a:t>
            </a:r>
            <a:r>
              <a:rPr dirty="0"/>
              <a:t> </a:t>
            </a:r>
            <a:r>
              <a:rPr dirty="0" err="1"/>
              <a:t>장사꾼들이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</a:t>
            </a:r>
            <a:r>
              <a:rPr dirty="0"/>
              <a:t> </a:t>
            </a:r>
            <a:r>
              <a:rPr dirty="0" err="1"/>
              <a:t>밖에서</a:t>
            </a:r>
            <a:r>
              <a:rPr dirty="0"/>
              <a:t> </a:t>
            </a:r>
            <a:r>
              <a:rPr dirty="0" err="1"/>
              <a:t>한두</a:t>
            </a:r>
            <a:r>
              <a:rPr dirty="0"/>
              <a:t> </a:t>
            </a:r>
            <a:r>
              <a:rPr dirty="0" err="1"/>
              <a:t>번</a:t>
            </a:r>
            <a:r>
              <a:rPr dirty="0"/>
              <a:t> </a:t>
            </a:r>
            <a:r>
              <a:rPr dirty="0" err="1"/>
              <a:t>밤을</a:t>
            </a:r>
            <a:r>
              <a:rPr dirty="0"/>
              <a:t> </a:t>
            </a:r>
            <a:r>
              <a:rPr dirty="0" err="1"/>
              <a:t>새웠습니다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64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or twice the merchants and sellers of all kinds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goods spent the night outside Jerusalem.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경고하며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성</a:t>
            </a:r>
            <a:r>
              <a:rPr dirty="0"/>
              <a:t> </a:t>
            </a:r>
            <a:r>
              <a:rPr dirty="0" err="1"/>
              <a:t>밖에서</a:t>
            </a:r>
            <a:r>
              <a:rPr dirty="0"/>
              <a:t> </a:t>
            </a:r>
            <a:r>
              <a:rPr dirty="0" err="1"/>
              <a:t>밤을</a:t>
            </a:r>
            <a:r>
              <a:rPr dirty="0"/>
              <a:t> </a:t>
            </a:r>
            <a:r>
              <a:rPr dirty="0" err="1"/>
              <a:t>새우는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가만두지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이후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나타나지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07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warned them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do you spend the night by the wall?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do this again, I will lay hands on you."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that time on they no longer came on the Sabbath.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성문을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안식일을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하라고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기억하시고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81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commanded the Levites to purify themselves and go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guard the gates in order to keep the Sabbath day holy.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me for this also, O my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show mercy to me according to your great love.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85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무렵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아스돗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암몬</a:t>
            </a:r>
            <a:r>
              <a:rPr dirty="0"/>
              <a:t>,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여자들과</a:t>
            </a:r>
            <a:r>
              <a:rPr dirty="0"/>
              <a:t> </a:t>
            </a:r>
            <a:r>
              <a:rPr dirty="0" err="1"/>
              <a:t>결혼하는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32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Moreover, in those days I saw men of Judah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married women from Ashdod, Ammon and Moab.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95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자식들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절반이</a:t>
            </a:r>
            <a:r>
              <a:rPr dirty="0"/>
              <a:t> </a:t>
            </a:r>
            <a:r>
              <a:rPr dirty="0" err="1"/>
              <a:t>아스돗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몰랐습니다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62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Half of their children spoke the language of Ashdod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or</a:t>
            </a:r>
            <a:r>
              <a:rPr dirty="0"/>
              <a:t> the language of one of the other peoples,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did not know how to speak the language of Judah.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꾸짖고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내렸고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몇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때리기도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머리채도</a:t>
            </a:r>
            <a:r>
              <a:rPr dirty="0"/>
              <a:t> </a:t>
            </a:r>
            <a:r>
              <a:rPr dirty="0" err="1"/>
              <a:t>잡아당겼습니다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맹세하게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아들들에게</a:t>
            </a:r>
            <a:r>
              <a:rPr dirty="0"/>
              <a:t> </a:t>
            </a:r>
            <a:r>
              <a:rPr dirty="0" err="1"/>
              <a:t>시집보내지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딸도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아들이나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시집오게</a:t>
            </a:r>
            <a:r>
              <a:rPr dirty="0"/>
              <a:t> </a:t>
            </a:r>
            <a:r>
              <a:rPr dirty="0" err="1"/>
              <a:t>하지도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22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rebuked them and called curses down on them. I beat some of the men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pulled out their hair. I made them take an oath in God's name and said: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not to give your daughters in marriage to their sons,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are you to take their daughters in marriage for your sons or for yourselves.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2846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솔로몬이</a:t>
            </a:r>
            <a:r>
              <a:rPr dirty="0"/>
              <a:t>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죄지은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나라들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없었다</a:t>
            </a:r>
            <a:r>
              <a:rPr dirty="0"/>
              <a:t>. </a:t>
            </a:r>
            <a:r>
              <a:rPr lang="ko-KR" altLang="en-US" dirty="0"/>
              <a:t>그가 하나님의 사랑을 한 몸에 받아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/>
              <a:t>하나님께서그를</a:t>
            </a:r>
            <a:r>
              <a:rPr lang="ko-KR" altLang="en-US" dirty="0"/>
              <a:t> 온 이스라엘을 다스리도록 왕으로 세우셨지만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이방 여자들 때문에 그마저 죄에 빠지고 만 것이다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322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it not because of marriages like these that Solomon king of Israel sinned?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 many nations there was no king like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loved by his God, and God made him king over all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even he was led into sin by foreign women.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여자들과</a:t>
            </a:r>
            <a:r>
              <a:rPr dirty="0"/>
              <a:t> </a:t>
            </a:r>
            <a:r>
              <a:rPr dirty="0" err="1"/>
              <a:t>결혼해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끔찍한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저지르고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죄짓고</a:t>
            </a:r>
            <a:r>
              <a:rPr dirty="0"/>
              <a:t> </a:t>
            </a:r>
            <a:r>
              <a:rPr dirty="0" err="1"/>
              <a:t>있다는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들어야겠느냐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42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Must we hear now that you too are doing all this terrible wickedness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are being unfaithful to our God by marrying foreign women?"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82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엘리아십의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요야다의</a:t>
            </a:r>
            <a:r>
              <a:rPr dirty="0"/>
              <a:t> </a:t>
            </a:r>
            <a:r>
              <a:rPr dirty="0" err="1"/>
              <a:t>아들들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호론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산발랏의</a:t>
            </a:r>
            <a:r>
              <a:rPr dirty="0"/>
              <a:t> </a:t>
            </a:r>
            <a:r>
              <a:rPr dirty="0" err="1"/>
              <a:t>사위였습니다</a:t>
            </a:r>
            <a:r>
              <a:rPr dirty="0"/>
              <a:t>.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쫓아버렸습니다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97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of the sons of </a:t>
            </a:r>
            <a:r>
              <a:rPr dirty="0" err="1"/>
              <a:t>Joiada</a:t>
            </a:r>
            <a:r>
              <a:rPr dirty="0"/>
              <a:t> son of </a:t>
            </a:r>
            <a:r>
              <a:rPr dirty="0" err="1"/>
              <a:t>Eliashib</a:t>
            </a:r>
            <a:r>
              <a:rPr dirty="0"/>
              <a:t> the high priest was son-in-law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Sanballat the </a:t>
            </a:r>
            <a:r>
              <a:rPr dirty="0" err="1"/>
              <a:t>Horonite</a:t>
            </a:r>
            <a:r>
              <a:rPr dirty="0"/>
              <a:t>. And I drove him away from me.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기억하소서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제사장의</a:t>
            </a:r>
            <a:r>
              <a:rPr dirty="0"/>
              <a:t> </a:t>
            </a:r>
            <a:r>
              <a:rPr dirty="0" err="1"/>
              <a:t>직분과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제사장의</a:t>
            </a:r>
            <a:r>
              <a:rPr dirty="0"/>
              <a:t> </a:t>
            </a:r>
            <a:r>
              <a:rPr dirty="0" err="1"/>
              <a:t>언약과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저버린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04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them, O my God, because they defiled the priestly office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covenant of the priesthood and of the Levites.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815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이방 피가 섞인 사람들을 이스라엘에서 몰아냈습니다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69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people heard this law,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t</a:t>
            </a:r>
            <a:r>
              <a:rPr lang="en-US" dirty="0"/>
              <a:t>hey excluded from Israel all who were of foreign descent.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이방의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것으로부터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각각의</a:t>
            </a:r>
            <a:r>
              <a:rPr dirty="0"/>
              <a:t> </a:t>
            </a:r>
            <a:r>
              <a:rPr dirty="0" err="1"/>
              <a:t>직무대로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책임을</a:t>
            </a:r>
            <a:r>
              <a:rPr dirty="0"/>
              <a:t> </a:t>
            </a:r>
            <a:r>
              <a:rPr dirty="0" err="1"/>
              <a:t>맡겨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85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purified the priests and the Levites of everything foreign,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assigned them duties, each to his own task.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땔감을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일과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기억하고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내리소서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97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also made provision for contributions of wood at designated times,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the </a:t>
            </a:r>
            <a:r>
              <a:rPr dirty="0" err="1"/>
              <a:t>firstfruits</a:t>
            </a:r>
            <a:r>
              <a:rPr dirty="0"/>
              <a:t>. Remember me with favor, O my God.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09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창고를</a:t>
            </a:r>
            <a:r>
              <a:rPr dirty="0"/>
              <a:t> </a:t>
            </a:r>
            <a:r>
              <a:rPr dirty="0" err="1"/>
              <a:t>맡고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엘리아십은</a:t>
            </a:r>
            <a:r>
              <a:rPr dirty="0"/>
              <a:t> </a:t>
            </a:r>
            <a:r>
              <a:rPr dirty="0" err="1"/>
              <a:t>도비야와</a:t>
            </a:r>
            <a:r>
              <a:rPr dirty="0"/>
              <a:t> </a:t>
            </a:r>
            <a:r>
              <a:rPr dirty="0" err="1"/>
              <a:t>가깝게</a:t>
            </a:r>
            <a:r>
              <a:rPr dirty="0"/>
              <a:t> </a:t>
            </a:r>
            <a:r>
              <a:rPr dirty="0" err="1"/>
              <a:t>지내며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39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this, </a:t>
            </a:r>
            <a:r>
              <a:rPr dirty="0" err="1"/>
              <a:t>Eliashib</a:t>
            </a:r>
            <a:r>
              <a:rPr dirty="0"/>
              <a:t> the priest had been put in charge of the storerooms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house of our God. He was closely associated with </a:t>
            </a:r>
            <a:r>
              <a:rPr dirty="0" err="1"/>
              <a:t>Tobiah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03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방을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내주었는데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방은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곡식제물과</a:t>
            </a:r>
            <a:r>
              <a:rPr dirty="0"/>
              <a:t> </a:t>
            </a:r>
            <a:r>
              <a:rPr dirty="0" err="1"/>
              <a:t>유향과</a:t>
            </a:r>
            <a:r>
              <a:rPr dirty="0"/>
              <a:t>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문지기들을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십일조로</a:t>
            </a:r>
            <a:r>
              <a:rPr dirty="0"/>
              <a:t> </a:t>
            </a:r>
            <a:r>
              <a:rPr dirty="0" err="1"/>
              <a:t>거둔</a:t>
            </a:r>
            <a:r>
              <a:rPr dirty="0"/>
              <a:t> </a:t>
            </a:r>
            <a:r>
              <a:rPr dirty="0" err="1"/>
              <a:t>곡식과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새</a:t>
            </a:r>
            <a:r>
              <a:rPr dirty="0"/>
              <a:t> </a:t>
            </a:r>
            <a:r>
              <a:rPr dirty="0" err="1"/>
              <a:t>포도주와</a:t>
            </a:r>
            <a:r>
              <a:rPr dirty="0"/>
              <a:t> </a:t>
            </a:r>
            <a:r>
              <a:rPr dirty="0" err="1"/>
              <a:t>기름과</a:t>
            </a:r>
            <a:r>
              <a:rPr dirty="0"/>
              <a:t> </a:t>
            </a:r>
            <a:r>
              <a:rPr dirty="0" err="1"/>
              <a:t>제사장들에게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제물들을</a:t>
            </a:r>
            <a:r>
              <a:rPr dirty="0"/>
              <a:t> </a:t>
            </a:r>
            <a:r>
              <a:rPr dirty="0" err="1"/>
              <a:t>두던</a:t>
            </a:r>
            <a:r>
              <a:rPr dirty="0"/>
              <a:t> </a:t>
            </a:r>
            <a:r>
              <a:rPr dirty="0" err="1"/>
              <a:t>방이었습니다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10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had provided him with a large room formerly used to </a:t>
            </a:r>
            <a:r>
              <a:rPr dirty="0" err="1"/>
              <a:t>stor</a:t>
            </a:r>
            <a:r>
              <a:rPr lang="en" dirty="0"/>
              <a:t>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grain offerings and incense and temple articles,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also the tithes of grain, new wine and oil prescribed for the Levites,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singers and gatekeepers, as well as the contributions for the priests.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49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진행되고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아닥사스다</a:t>
            </a:r>
            <a:r>
              <a:rPr dirty="0"/>
              <a:t> 32년에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갔다가</a:t>
            </a:r>
            <a:r>
              <a:rPr dirty="0"/>
              <a:t> </a:t>
            </a:r>
            <a:r>
              <a:rPr dirty="0" err="1"/>
              <a:t>며칠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허락을</a:t>
            </a:r>
            <a:r>
              <a:rPr dirty="0"/>
              <a:t> </a:t>
            </a:r>
            <a:r>
              <a:rPr dirty="0" err="1"/>
              <a:t>받고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19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while all this was going on, I was not in Jerusalem,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in the thirty-second year of Artaxerxes king of Babylon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had returned to the king. Some time later I asked his permission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475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돌아왔던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r>
              <a:rPr dirty="0" err="1"/>
              <a:t>그제야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엘리아십이</a:t>
            </a:r>
            <a:r>
              <a:rPr dirty="0"/>
              <a:t> </a:t>
            </a:r>
            <a:r>
              <a:rPr dirty="0" err="1"/>
              <a:t>도비야에</a:t>
            </a:r>
            <a:r>
              <a:rPr lang="ko-KR" altLang="en-US" dirty="0"/>
              <a:t>게</a:t>
            </a:r>
            <a:br>
              <a:rPr lang="en-US" altLang="ko-KR"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</a:t>
            </a:r>
            <a:r>
              <a:rPr dirty="0"/>
              <a:t> </a:t>
            </a:r>
            <a:r>
              <a:rPr dirty="0" err="1"/>
              <a:t>뜰에</a:t>
            </a:r>
            <a:r>
              <a:rPr dirty="0"/>
              <a:t> </a:t>
            </a:r>
            <a:r>
              <a:rPr dirty="0" err="1"/>
              <a:t>있는</a:t>
            </a:r>
            <a:r>
              <a:rPr lang="ko-KR" altLang="en-US" dirty="0"/>
              <a:t> </a:t>
            </a:r>
            <a:r>
              <a:rPr dirty="0" err="1"/>
              <a:t>방을</a:t>
            </a:r>
            <a:r>
              <a:rPr dirty="0"/>
              <a:t> </a:t>
            </a:r>
            <a:r>
              <a:rPr dirty="0" err="1"/>
              <a:t>내준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어처구니</a:t>
            </a:r>
            <a:r>
              <a:rPr lang="ko-KR" altLang="en-US"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소행을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3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came back to Jerusalem.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Here I learned about the evil thing </a:t>
            </a:r>
            <a:r>
              <a:rPr dirty="0" err="1"/>
              <a:t>Eliashib</a:t>
            </a:r>
            <a:r>
              <a:rPr dirty="0"/>
              <a:t> had done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providing</a:t>
            </a:r>
            <a:r>
              <a:rPr lang="ko-KR" altLang="en-US" dirty="0"/>
              <a:t> </a:t>
            </a:r>
            <a:r>
              <a:rPr dirty="0" err="1"/>
              <a:t>Tobiah</a:t>
            </a:r>
            <a:r>
              <a:rPr dirty="0"/>
              <a:t> a room in the courts of the house of God.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31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방에서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도비야의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살림살이를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내던지고는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90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greatly displeased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threw all </a:t>
            </a:r>
            <a:r>
              <a:rPr dirty="0" err="1"/>
              <a:t>Tobiah's</a:t>
            </a:r>
            <a:r>
              <a:rPr dirty="0"/>
              <a:t> household goods out of the room.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방들을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하라고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기구들과</a:t>
            </a:r>
            <a:r>
              <a:rPr dirty="0"/>
              <a:t> </a:t>
            </a:r>
            <a:r>
              <a:rPr dirty="0" err="1"/>
              <a:t>곡식제물과</a:t>
            </a:r>
            <a:r>
              <a:rPr dirty="0"/>
              <a:t> </a:t>
            </a:r>
            <a:r>
              <a:rPr dirty="0" err="1"/>
              <a:t>유향을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방에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들여놓았습니다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45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gave orders to purify the rooms,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I put back into them the equipment of the house of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grain offerings and the incense.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1976</Words>
  <Application>Microsoft Macintosh PowerPoint</Application>
  <PresentationFormat>와이드스크린</PresentationFormat>
  <Paragraphs>201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2022-09-07T16:47:53Z</dcterms:modified>
</cp:coreProperties>
</file>