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20년 </a:t>
            </a:r>
            <a:r>
              <a:rPr dirty="0" err="1"/>
              <a:t>니산</a:t>
            </a:r>
            <a:r>
              <a:rPr dirty="0"/>
              <a:t> </a:t>
            </a:r>
            <a:r>
              <a:rPr dirty="0" err="1"/>
              <a:t>월에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평소와는</a:t>
            </a:r>
            <a:r>
              <a:rPr dirty="0"/>
              <a:t> </a:t>
            </a:r>
            <a:r>
              <a:rPr dirty="0" err="1"/>
              <a:t>다르게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앞에서</a:t>
            </a:r>
            <a:r>
              <a:rPr lang="ko-KR" altLang="en-US" dirty="0"/>
              <a:t> </a:t>
            </a:r>
            <a:r>
              <a:rPr dirty="0" err="1"/>
              <a:t>슬픈</a:t>
            </a:r>
            <a:r>
              <a:rPr dirty="0"/>
              <a:t> </a:t>
            </a:r>
            <a:r>
              <a:rPr dirty="0" err="1"/>
              <a:t>기색이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4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month of Nisan in the twentieth year of King Artaxerxes,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wine was brought for him, I took the wine and gave it to the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not been sad in his presence before;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호론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산발랏과</a:t>
            </a:r>
            <a:r>
              <a:rPr dirty="0"/>
              <a:t> </a:t>
            </a:r>
            <a:r>
              <a:rPr dirty="0" err="1"/>
              <a:t>관리인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도비야가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재건을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왔다는</a:t>
            </a:r>
            <a:r>
              <a:rPr dirty="0"/>
              <a:t> </a:t>
            </a:r>
            <a:r>
              <a:rPr dirty="0" err="1"/>
              <a:t>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심기가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불편해졌습니다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Sanballat the </a:t>
            </a:r>
            <a:r>
              <a:rPr dirty="0" err="1"/>
              <a:t>Horonite</a:t>
            </a:r>
            <a:r>
              <a:rPr dirty="0"/>
              <a:t> and </a:t>
            </a:r>
            <a:r>
              <a:rPr dirty="0" err="1"/>
              <a:t>Tobiah</a:t>
            </a:r>
            <a:r>
              <a:rPr dirty="0"/>
              <a:t> the Ammonite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official heard about this,</a:t>
            </a:r>
            <a:r>
              <a:rPr lang="ko-KR" altLang="en-US" dirty="0"/>
              <a:t> </a:t>
            </a:r>
            <a:r>
              <a:rPr dirty="0"/>
              <a:t>they were very much disturbed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</a:t>
            </a:r>
            <a:r>
              <a:rPr lang="ko-KR" altLang="en-US" dirty="0"/>
              <a:t> </a:t>
            </a:r>
            <a:r>
              <a:rPr dirty="0"/>
              <a:t>someone had come</a:t>
            </a:r>
            <a:r>
              <a:rPr lang="ko-KR" altLang="en-US" dirty="0"/>
              <a:t> </a:t>
            </a:r>
            <a:r>
              <a:rPr dirty="0"/>
              <a:t>to</a:t>
            </a:r>
            <a:r>
              <a:rPr lang="ko-KR" altLang="en-US" dirty="0"/>
              <a:t> </a:t>
            </a:r>
            <a:r>
              <a:rPr dirty="0" err="1"/>
              <a:t>promot</a:t>
            </a:r>
            <a:r>
              <a:rPr lang="en" dirty="0"/>
              <a:t>e</a:t>
            </a:r>
            <a:r>
              <a:rPr lang="ko-KR" altLang="en-US" dirty="0"/>
              <a:t> </a:t>
            </a:r>
            <a:r>
              <a:rPr lang="en" dirty="0"/>
              <a:t>t</a:t>
            </a:r>
            <a:r>
              <a:rPr dirty="0"/>
              <a:t>he welfare of the Israelites.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74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가서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50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to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staying there three days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그러던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순찰을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상태였습니다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탈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3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set out during the night with a few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not told anyone what my God had put in my heart to do for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no mounts with me except the one I was riding 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22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‘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문’으로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용</a:t>
            </a:r>
            <a:r>
              <a:rPr dirty="0"/>
              <a:t> </a:t>
            </a:r>
            <a:r>
              <a:rPr dirty="0" err="1"/>
              <a:t>우물’과</a:t>
            </a:r>
            <a:r>
              <a:rPr dirty="0"/>
              <a:t> ‘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문’으로</a:t>
            </a:r>
            <a:r>
              <a:rPr dirty="0"/>
              <a:t> </a:t>
            </a:r>
            <a:r>
              <a:rPr dirty="0" err="1"/>
              <a:t>향하면서</a:t>
            </a:r>
            <a:r>
              <a:rPr dirty="0"/>
              <a:t> </a:t>
            </a:r>
            <a:r>
              <a:rPr dirty="0" err="1"/>
              <a:t>살펴보니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무너졌고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버려져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3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night I went out through the Valley Gate toward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Jackal Well</a:t>
            </a:r>
            <a:r>
              <a:rPr lang="ko-KR" altLang="en-US" dirty="0"/>
              <a:t> </a:t>
            </a:r>
            <a:r>
              <a:rPr dirty="0"/>
              <a:t>and the Dung Gate, examining the walls of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had been broken down, and its gates, which had been destroyed by fire.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‘</a:t>
            </a:r>
            <a:r>
              <a:rPr dirty="0" err="1"/>
              <a:t>샘</a:t>
            </a:r>
            <a:r>
              <a:rPr dirty="0"/>
              <a:t> </a:t>
            </a:r>
            <a:r>
              <a:rPr dirty="0" err="1"/>
              <a:t>문’과</a:t>
            </a:r>
            <a:r>
              <a:rPr dirty="0"/>
              <a:t> ‘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못’을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비좁아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수조차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4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moved on toward the Fountain Gate and the King's Pool,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was not enough room for my mount to get through;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6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시내를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올라가면서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살피고</a:t>
            </a:r>
            <a:r>
              <a:rPr dirty="0"/>
              <a:t> ‘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문’을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되돌아왔습니다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o I went up the valley by night, examining the wall.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I turned back and reentered through the Valley Gate.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관리들은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갔었는지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제사장이나</a:t>
            </a:r>
            <a:r>
              <a:rPr dirty="0"/>
              <a:t> </a:t>
            </a:r>
            <a:r>
              <a:rPr dirty="0" err="1"/>
              <a:t>귀족이나</a:t>
            </a:r>
            <a:r>
              <a:rPr dirty="0"/>
              <a:t> </a:t>
            </a:r>
            <a:r>
              <a:rPr dirty="0" err="1"/>
              <a:t>관리나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사람에게도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20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officials did not know where I had gone or what I was doing,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as yet I had said nothing to the Jews or the priests or nobles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officials or any others who would be doing the 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당면한</a:t>
            </a:r>
            <a:r>
              <a:rPr dirty="0"/>
              <a:t> </a:t>
            </a:r>
            <a:r>
              <a:rPr dirty="0" err="1"/>
              <a:t>고난은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바와</a:t>
            </a:r>
            <a:r>
              <a:rPr dirty="0"/>
              <a:t> </a:t>
            </a:r>
            <a:r>
              <a:rPr dirty="0" err="1"/>
              <a:t>같소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성문들은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버렸소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재건합시다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24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 to them,</a:t>
            </a:r>
            <a:r>
              <a:rPr lang="ko-Kore-KR" altLang="en-US" dirty="0"/>
              <a:t> </a:t>
            </a:r>
            <a:r>
              <a:rPr dirty="0"/>
              <a:t>"You see the trouble we are in: Jerusalem lies in ruins,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gates have been burned with fire.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Come, let us rebuild the wall of Jerusalem,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no longer be in disgrace."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재건을</a:t>
            </a:r>
            <a:r>
              <a:rPr dirty="0"/>
              <a:t> </a:t>
            </a:r>
            <a:r>
              <a:rPr dirty="0" err="1"/>
              <a:t>시작합시다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82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told them about the gracious hand of my God upon me</a:t>
            </a:r>
            <a:br>
              <a:rPr lang="en-US" dirty="0"/>
            </a:br>
            <a:r>
              <a:rPr dirty="0"/>
              <a:t>and what the king had said to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"Let us start rebuilding."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began this good work.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호론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산발랏과</a:t>
            </a:r>
            <a:r>
              <a:rPr dirty="0"/>
              <a:t> </a:t>
            </a:r>
            <a:r>
              <a:rPr dirty="0" err="1"/>
              <a:t>관리인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게셈이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반역이라도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참이냐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Sanballat the </a:t>
            </a:r>
            <a:r>
              <a:rPr dirty="0" err="1"/>
              <a:t>Horonite</a:t>
            </a:r>
            <a:r>
              <a:rPr dirty="0"/>
              <a:t>, </a:t>
            </a:r>
            <a:r>
              <a:rPr dirty="0" err="1"/>
              <a:t>Tobiah</a:t>
            </a:r>
            <a:r>
              <a:rPr dirty="0"/>
              <a:t> the Ammonite official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Geshem the Arab heard about it, they mocked and ridiculed 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this you are doing?" they asked. "Are you rebelling against the king?"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아프지도</a:t>
            </a:r>
            <a:r>
              <a:rPr dirty="0"/>
              <a:t> </a:t>
            </a:r>
            <a:r>
              <a:rPr dirty="0" err="1"/>
              <a:t>않은데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안색이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그리</a:t>
            </a:r>
            <a:r>
              <a:rPr dirty="0"/>
              <a:t> </a:t>
            </a:r>
            <a:r>
              <a:rPr dirty="0" err="1"/>
              <a:t>슬퍼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근심이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게</a:t>
            </a:r>
            <a:r>
              <a:rPr dirty="0"/>
              <a:t> </a:t>
            </a:r>
            <a:r>
              <a:rPr dirty="0" err="1"/>
              <a:t>분명하다</a:t>
            </a:r>
            <a:r>
              <a:rPr dirty="0"/>
              <a:t>.”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두려웠지만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8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asked me, "Why does your face look so sad when you are not ill?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can be nothing but sadness of heart." I was very much afraid,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꼭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재건은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몫도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권리도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역사적</a:t>
            </a:r>
            <a:r>
              <a:rPr dirty="0"/>
              <a:t> </a:t>
            </a:r>
            <a:r>
              <a:rPr dirty="0" err="1"/>
              <a:t>명분도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answered them by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God of heaven will give us success.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his servants will start rebuilding, but as for </a:t>
            </a:r>
            <a:r>
              <a:t>you,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</a:t>
            </a:r>
            <a:r>
              <a:rPr dirty="0"/>
              <a:t>have no share in Jerusalem or any claim or historic right to it."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12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만수무강</a:t>
            </a:r>
            <a:r>
              <a:rPr dirty="0"/>
              <a:t> </a:t>
            </a:r>
            <a:r>
              <a:rPr dirty="0" err="1"/>
              <a:t>하옵소서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성문들이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허물어졌으니</a:t>
            </a:r>
            <a:r>
              <a:rPr lang="ko-KR" altLang="en-US"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슬프지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1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 to the king, "May the king live forever!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my face not look sad</a:t>
            </a:r>
            <a:r>
              <a:rPr lang="ko-KR" altLang="en-US" dirty="0"/>
              <a:t> </a:t>
            </a:r>
            <a:r>
              <a:rPr dirty="0"/>
              <a:t>when the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my fathers are buried lies in ruins,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gates have been destroyed by fire?"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7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8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said to me, "What is it you want?"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prayed to the God of heaven,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기뻐하시고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입었다면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건축하게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answered the king, "If it pleases the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your servant has found favor in his sight,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send me to the city in Judah where my fathers are buried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can rebuild it."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왕비도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다녀오려면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걸리겠느냐</a:t>
            </a:r>
            <a:r>
              <a:rPr dirty="0"/>
              <a:t>? </a:t>
            </a:r>
            <a:r>
              <a:rPr dirty="0" err="1"/>
              <a:t>언제쯤</a:t>
            </a:r>
            <a:r>
              <a:rPr dirty="0"/>
              <a:t> </a:t>
            </a:r>
            <a:r>
              <a:rPr dirty="0" err="1"/>
              <a:t>돌아오겠느냐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보내기를</a:t>
            </a:r>
            <a:r>
              <a:rPr dirty="0"/>
              <a:t> </a:t>
            </a:r>
            <a:r>
              <a:rPr dirty="0" err="1"/>
              <a:t>허락한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기한을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9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king, with the queen sitting beside him, asked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your journey take, and when will you get back?"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pleased the king to send me; so I set a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7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기뻐하신다면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도착할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무사히</a:t>
            </a:r>
            <a:r>
              <a:rPr dirty="0"/>
              <a:t> </a:t>
            </a:r>
            <a:r>
              <a:rPr dirty="0" err="1"/>
              <a:t>통과할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총독들에게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친서를</a:t>
            </a:r>
            <a:r>
              <a:rPr dirty="0"/>
              <a:t> </a:t>
            </a:r>
            <a:r>
              <a:rPr dirty="0" err="1"/>
              <a:t>써</a:t>
            </a:r>
            <a:r>
              <a:rPr dirty="0"/>
              <a:t> </a:t>
            </a:r>
            <a:r>
              <a:rPr dirty="0" err="1"/>
              <a:t>주시겠습니까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said to him, "If it pleases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 have letters to the governors of Trans-Euphrates,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will provide me safe-conduct until I arrive in Judah?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산림</a:t>
            </a:r>
            <a:r>
              <a:rPr dirty="0"/>
              <a:t> </a:t>
            </a:r>
            <a:r>
              <a:rPr dirty="0" err="1"/>
              <a:t>감독</a:t>
            </a:r>
            <a:r>
              <a:rPr dirty="0"/>
              <a:t> </a:t>
            </a:r>
            <a:r>
              <a:rPr dirty="0" err="1"/>
              <a:t>아삽에게</a:t>
            </a:r>
            <a:r>
              <a:rPr dirty="0"/>
              <a:t> </a:t>
            </a:r>
            <a:r>
              <a:rPr dirty="0" err="1"/>
              <a:t>친서를</a:t>
            </a:r>
            <a:r>
              <a:rPr dirty="0"/>
              <a:t> </a:t>
            </a:r>
            <a:r>
              <a:rPr dirty="0" err="1"/>
              <a:t>내리셔서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옆</a:t>
            </a:r>
            <a:r>
              <a:rPr dirty="0"/>
              <a:t> </a:t>
            </a:r>
            <a:r>
              <a:rPr dirty="0" err="1"/>
              <a:t>성문과</a:t>
            </a:r>
            <a:r>
              <a:rPr dirty="0"/>
              <a:t> </a:t>
            </a: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들보</a:t>
            </a:r>
            <a:r>
              <a:rPr dirty="0"/>
              <a:t> </a:t>
            </a:r>
            <a:r>
              <a:rPr dirty="0" err="1"/>
              <a:t>재목을</a:t>
            </a:r>
            <a:r>
              <a:rPr dirty="0"/>
              <a:t> </a:t>
            </a:r>
            <a:r>
              <a:rPr dirty="0" err="1"/>
              <a:t>내주도록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허락해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I have a letter to Asaph, keeper of the king's forest,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will give me timber to make beams for the gates of the citadel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temple and for the city wall and for the residence I will occupy?"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the gracious hand of my God was upon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granted my requests.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장교들과</a:t>
            </a:r>
            <a:r>
              <a:rPr dirty="0"/>
              <a:t> </a:t>
            </a:r>
            <a:r>
              <a:rPr dirty="0" err="1"/>
              <a:t>기마병을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총독들에게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친서를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3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to the governors of Trans-Euphrates</a:t>
            </a:r>
            <a:r>
              <a:rPr lang="ko-KR" altLang="en-US" dirty="0"/>
              <a:t> </a:t>
            </a:r>
            <a:r>
              <a:rPr dirty="0"/>
              <a:t>and gave them the king's letters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had also sent army officers and cavalry with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1424</Words>
  <Application>Microsoft Macintosh PowerPoint</Application>
  <PresentationFormat>와이드스크린</PresentationFormat>
  <Paragraphs>136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131</cp:revision>
  <dcterms:created xsi:type="dcterms:W3CDTF">2019-02-17T10:11:46Z</dcterms:created>
  <dcterms:modified xsi:type="dcterms:W3CDTF">2022-09-07T15:43:40Z</dcterms:modified>
</cp:coreProperties>
</file>