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엘리아십과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‘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문’을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문짝을</a:t>
            </a:r>
            <a:r>
              <a:rPr dirty="0"/>
              <a:t> </a:t>
            </a:r>
            <a:r>
              <a:rPr dirty="0" err="1"/>
              <a:t>달고는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함메아</a:t>
            </a:r>
            <a:r>
              <a:rPr dirty="0"/>
              <a:t> </a:t>
            </a:r>
            <a:r>
              <a:rPr dirty="0" err="1"/>
              <a:t>탑’에서부터</a:t>
            </a:r>
            <a:r>
              <a:rPr dirty="0"/>
              <a:t> ‘</a:t>
            </a:r>
            <a:r>
              <a:rPr dirty="0" err="1"/>
              <a:t>하나넬</a:t>
            </a:r>
            <a:r>
              <a:rPr dirty="0"/>
              <a:t> </a:t>
            </a:r>
            <a:r>
              <a:rPr dirty="0" err="1"/>
              <a:t>탑’까지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봉헌했습니다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Eliashib</a:t>
            </a:r>
            <a:r>
              <a:rPr dirty="0"/>
              <a:t> the high priest and his fellow priests went to 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rebuilt the Sheep Gate. They dedicated it and set its doors in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building as far as the Tower of the Hundred, which they dedicated,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as far as the Tower of </a:t>
            </a:r>
            <a:r>
              <a:rPr dirty="0" err="1"/>
              <a:t>Hananel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하루맙의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여다야가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맞은편을</a:t>
            </a:r>
            <a:r>
              <a:rPr dirty="0"/>
              <a:t> </a:t>
            </a:r>
            <a:r>
              <a:rPr dirty="0" err="1"/>
              <a:t>복구했으며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하삽느야의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핫두스가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7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Adjoining this, </a:t>
            </a:r>
            <a:r>
              <a:rPr dirty="0" err="1"/>
              <a:t>Jedaiah</a:t>
            </a:r>
            <a:r>
              <a:rPr dirty="0"/>
              <a:t> son of </a:t>
            </a:r>
            <a:r>
              <a:rPr dirty="0" err="1"/>
              <a:t>Harumaph</a:t>
            </a:r>
            <a:r>
              <a:rPr dirty="0"/>
              <a:t> made repairs opposite his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Hattush</a:t>
            </a:r>
            <a:r>
              <a:rPr dirty="0"/>
              <a:t> son of </a:t>
            </a:r>
            <a:r>
              <a:rPr dirty="0" err="1"/>
              <a:t>Hashabneiah</a:t>
            </a:r>
            <a:r>
              <a:rPr dirty="0"/>
              <a:t> made repairs next to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구획과</a:t>
            </a:r>
            <a:r>
              <a:rPr dirty="0"/>
              <a:t> ‘</a:t>
            </a:r>
            <a:r>
              <a:rPr dirty="0" err="1"/>
              <a:t>풀무</a:t>
            </a:r>
            <a:r>
              <a:rPr dirty="0"/>
              <a:t> </a:t>
            </a:r>
            <a:r>
              <a:rPr dirty="0" err="1"/>
              <a:t>탑’은</a:t>
            </a:r>
            <a:r>
              <a:rPr dirty="0"/>
              <a:t> </a:t>
            </a:r>
            <a:r>
              <a:rPr dirty="0" err="1"/>
              <a:t>하림의</a:t>
            </a:r>
            <a:r>
              <a:rPr dirty="0"/>
              <a:t> </a:t>
            </a:r>
            <a:r>
              <a:rPr dirty="0" err="1"/>
              <a:t>아들</a:t>
            </a:r>
            <a:r>
              <a:rPr lang="ko-Kore-KR" altLang="en-US" dirty="0"/>
              <a:t>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말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기야와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바핫모압의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핫숩이</a:t>
            </a:r>
            <a:r>
              <a:rPr dirty="0"/>
              <a:t> </a:t>
            </a:r>
            <a:r>
              <a:rPr dirty="0" err="1"/>
              <a:t>복구했으며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3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Malkijah</a:t>
            </a:r>
            <a:r>
              <a:rPr dirty="0"/>
              <a:t> son of Harim and </a:t>
            </a:r>
            <a:r>
              <a:rPr dirty="0" err="1"/>
              <a:t>Hasshub</a:t>
            </a:r>
            <a:r>
              <a:rPr dirty="0"/>
              <a:t> son of </a:t>
            </a:r>
            <a:r>
              <a:rPr dirty="0" err="1"/>
              <a:t>Pahath</a:t>
            </a:r>
            <a:r>
              <a:rPr dirty="0"/>
              <a:t>-Moab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repaired another section</a:t>
            </a:r>
            <a:r>
              <a:rPr lang="ko-KR" altLang="en-US" dirty="0"/>
              <a:t> </a:t>
            </a:r>
            <a:r>
              <a:rPr dirty="0"/>
              <a:t>and the Tower of the Ovens.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반쪽</a:t>
            </a:r>
            <a:r>
              <a:rPr dirty="0"/>
              <a:t> </a:t>
            </a:r>
            <a:r>
              <a:rPr dirty="0" err="1"/>
              <a:t>구역의</a:t>
            </a:r>
            <a:r>
              <a:rPr dirty="0"/>
              <a:t> </a:t>
            </a:r>
            <a:r>
              <a:rPr dirty="0" err="1"/>
              <a:t>통치자이며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할로헤스의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살룸과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Shallum son of </a:t>
            </a:r>
            <a:r>
              <a:rPr dirty="0" err="1"/>
              <a:t>Hallohesh</a:t>
            </a:r>
            <a:r>
              <a:rPr dirty="0"/>
              <a:t>, ruler of a half-district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epaired</a:t>
            </a:r>
            <a:r>
              <a:rPr dirty="0"/>
              <a:t> the next section with the help of his daughters.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‘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문’은</a:t>
            </a:r>
            <a:r>
              <a:rPr dirty="0"/>
              <a:t> </a:t>
            </a:r>
            <a:r>
              <a:rPr dirty="0" err="1"/>
              <a:t>하눈과</a:t>
            </a:r>
            <a:r>
              <a:rPr dirty="0"/>
              <a:t> </a:t>
            </a:r>
            <a:r>
              <a:rPr dirty="0" err="1"/>
              <a:t>사노아</a:t>
            </a:r>
            <a:r>
              <a:rPr dirty="0"/>
              <a:t> </a:t>
            </a:r>
            <a:r>
              <a:rPr dirty="0" err="1"/>
              <a:t>주민이</a:t>
            </a:r>
            <a:r>
              <a:rPr dirty="0"/>
              <a:t> </a:t>
            </a:r>
            <a:r>
              <a:rPr dirty="0" err="1"/>
              <a:t>복구했는데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세우고</a:t>
            </a:r>
            <a:r>
              <a:rPr lang="ko-KR" altLang="en-US"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자물쇠와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‘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문’까지</a:t>
            </a:r>
            <a:r>
              <a:rPr lang="ko-KR" altLang="en-US" dirty="0"/>
              <a:t> </a:t>
            </a:r>
            <a:r>
              <a:rPr dirty="0" err="1"/>
              <a:t>성벽</a:t>
            </a:r>
            <a:r>
              <a:rPr dirty="0"/>
              <a:t> 1,000규빗을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38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Valley Gate was repaired by </a:t>
            </a:r>
            <a:r>
              <a:rPr dirty="0" err="1"/>
              <a:t>Hanun</a:t>
            </a:r>
            <a:r>
              <a:rPr dirty="0"/>
              <a:t> and the residents of </a:t>
            </a:r>
            <a:r>
              <a:rPr dirty="0" err="1"/>
              <a:t>Zanoah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hey rebuilt it and put its doors and bolts and bars in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repaired five hundred yards of the wall as far as the Dung Gate.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문’은</a:t>
            </a:r>
            <a:r>
              <a:rPr dirty="0"/>
              <a:t> </a:t>
            </a:r>
            <a:r>
              <a:rPr dirty="0" err="1"/>
              <a:t>벧학게렘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통치자이며</a:t>
            </a:r>
            <a:r>
              <a:rPr dirty="0"/>
              <a:t> </a:t>
            </a:r>
            <a:r>
              <a:rPr dirty="0" err="1"/>
              <a:t>레갑의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말기야가</a:t>
            </a:r>
            <a:r>
              <a:rPr dirty="0"/>
              <a:t> </a:t>
            </a:r>
            <a:r>
              <a:rPr dirty="0" err="1"/>
              <a:t>복구해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자물쇠와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Dung Gate was repaired by </a:t>
            </a:r>
            <a:r>
              <a:rPr dirty="0" err="1"/>
              <a:t>Malkijah</a:t>
            </a:r>
            <a:r>
              <a:rPr dirty="0"/>
              <a:t> son of </a:t>
            </a:r>
            <a:r>
              <a:rPr dirty="0" err="1"/>
              <a:t>Recab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ruler of the district of Beth </a:t>
            </a:r>
            <a:r>
              <a:rPr dirty="0" err="1"/>
              <a:t>Hakkerem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rebuilt it and put its doors and bolts and bars in place.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‘</a:t>
            </a:r>
            <a:r>
              <a:rPr dirty="0" err="1"/>
              <a:t>샘</a:t>
            </a:r>
            <a:r>
              <a:rPr dirty="0"/>
              <a:t> </a:t>
            </a:r>
            <a:r>
              <a:rPr dirty="0" err="1"/>
              <a:t>문’은</a:t>
            </a:r>
            <a:r>
              <a:rPr dirty="0"/>
              <a:t> </a:t>
            </a:r>
            <a:r>
              <a:rPr dirty="0" err="1"/>
              <a:t>미스바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통치자이며</a:t>
            </a:r>
            <a:r>
              <a:rPr dirty="0"/>
              <a:t> </a:t>
            </a:r>
            <a:r>
              <a:rPr dirty="0" err="1"/>
              <a:t>골호세의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살룬이</a:t>
            </a:r>
            <a:r>
              <a:rPr dirty="0"/>
              <a:t> </a:t>
            </a:r>
            <a:r>
              <a:rPr dirty="0" err="1"/>
              <a:t>복구해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지붕을</a:t>
            </a:r>
            <a:r>
              <a:rPr dirty="0"/>
              <a:t> </a:t>
            </a:r>
            <a:r>
              <a:rPr dirty="0" err="1"/>
              <a:t>올리고는</a:t>
            </a:r>
            <a:r>
              <a:rPr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자물쇠와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궁정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실로암</a:t>
            </a:r>
            <a:r>
              <a:rPr dirty="0"/>
              <a:t> </a:t>
            </a:r>
            <a:r>
              <a:rPr dirty="0" err="1"/>
              <a:t>못의</a:t>
            </a:r>
            <a:r>
              <a:rPr dirty="0"/>
              <a:t> </a:t>
            </a:r>
            <a:r>
              <a:rPr dirty="0" err="1"/>
              <a:t>성벽을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계단까지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38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Fountain Gate was repaired by </a:t>
            </a:r>
            <a:r>
              <a:rPr dirty="0" err="1"/>
              <a:t>Shallun</a:t>
            </a:r>
            <a:r>
              <a:rPr dirty="0"/>
              <a:t> son of Col-</a:t>
            </a:r>
            <a:r>
              <a:rPr dirty="0" err="1"/>
              <a:t>Hozeh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r</a:t>
            </a:r>
            <a:r>
              <a:rPr dirty="0" err="1"/>
              <a:t>uler</a:t>
            </a:r>
            <a:r>
              <a:rPr dirty="0"/>
              <a:t> of the district of Mizpah. He rebuilt it, roofing it 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putting its doors and bolts and bars in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repaired the wall of the Pool of Siloam,</a:t>
            </a:r>
            <a:r>
              <a:rPr lang="ko-KR" altLang="en-US" dirty="0"/>
              <a:t> </a:t>
            </a:r>
            <a:r>
              <a:rPr dirty="0"/>
              <a:t>by the King's Garden,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the steps going down from the City of David.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2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벧술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반쪽</a:t>
            </a:r>
            <a:r>
              <a:rPr dirty="0"/>
              <a:t> </a:t>
            </a:r>
            <a:r>
              <a:rPr dirty="0" err="1"/>
              <a:t>구역의</a:t>
            </a:r>
            <a:r>
              <a:rPr dirty="0"/>
              <a:t> </a:t>
            </a:r>
            <a:r>
              <a:rPr dirty="0" err="1"/>
              <a:t>통치자이며</a:t>
            </a:r>
            <a:r>
              <a:rPr dirty="0"/>
              <a:t> </a:t>
            </a:r>
            <a:r>
              <a:rPr dirty="0" err="1"/>
              <a:t>아스북의</a:t>
            </a:r>
            <a:r>
              <a:rPr dirty="0"/>
              <a:t> </a:t>
            </a:r>
            <a:r>
              <a:rPr dirty="0" err="1"/>
              <a:t>아들인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느헤미야가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맞은편에서부터</a:t>
            </a:r>
            <a:r>
              <a:rPr dirty="0"/>
              <a:t> ‘</a:t>
            </a:r>
            <a:r>
              <a:rPr dirty="0" err="1"/>
              <a:t>인공</a:t>
            </a:r>
            <a:r>
              <a:rPr dirty="0"/>
              <a:t> </a:t>
            </a:r>
            <a:r>
              <a:rPr dirty="0" err="1"/>
              <a:t>못’과</a:t>
            </a:r>
            <a:r>
              <a:rPr dirty="0"/>
              <a:t> ‘</a:t>
            </a:r>
            <a:r>
              <a:rPr dirty="0" err="1"/>
              <a:t>영웅의</a:t>
            </a:r>
            <a:r>
              <a:rPr dirty="0"/>
              <a:t> </a:t>
            </a:r>
            <a:r>
              <a:rPr dirty="0" err="1"/>
              <a:t>집’까지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Beyond him, Nehemiah son of </a:t>
            </a:r>
            <a:r>
              <a:rPr dirty="0" err="1"/>
              <a:t>Azbuk</a:t>
            </a:r>
            <a:r>
              <a:rPr dirty="0"/>
              <a:t>, ruler of a half-district of Beth </a:t>
            </a:r>
            <a:r>
              <a:rPr dirty="0" err="1"/>
              <a:t>Zur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made repairs up to a point opposite the tombs of David,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the artificial pool and the House of the Heroes.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바니의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르훔이</a:t>
            </a:r>
            <a:r>
              <a:rPr dirty="0"/>
              <a:t> </a:t>
            </a:r>
            <a:r>
              <a:rPr dirty="0" err="1"/>
              <a:t>복구했고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그일라의</a:t>
            </a:r>
            <a:r>
              <a:rPr dirty="0"/>
              <a:t> </a:t>
            </a:r>
            <a:r>
              <a:rPr dirty="0" err="1"/>
              <a:t>반쪽</a:t>
            </a:r>
            <a:r>
              <a:rPr dirty="0"/>
              <a:t> </a:t>
            </a:r>
            <a:r>
              <a:rPr dirty="0" err="1"/>
              <a:t>구역을</a:t>
            </a:r>
            <a:r>
              <a:rPr dirty="0"/>
              <a:t> </a:t>
            </a:r>
            <a:r>
              <a:rPr dirty="0" err="1"/>
              <a:t>통치하는</a:t>
            </a:r>
            <a:r>
              <a:rPr dirty="0"/>
              <a:t> </a:t>
            </a:r>
            <a:r>
              <a:rPr dirty="0" err="1"/>
              <a:t>하사뱌가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7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the repairs were made by the Levites under </a:t>
            </a:r>
            <a:r>
              <a:rPr dirty="0" err="1"/>
              <a:t>Rehum</a:t>
            </a:r>
            <a:r>
              <a:rPr dirty="0"/>
              <a:t> son of Bani.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 him, </a:t>
            </a:r>
            <a:r>
              <a:rPr dirty="0" err="1"/>
              <a:t>Hashabiah</a:t>
            </a:r>
            <a:r>
              <a:rPr dirty="0"/>
              <a:t>, ruler of half the district of </a:t>
            </a:r>
            <a:r>
              <a:rPr dirty="0" err="1"/>
              <a:t>Keilah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carried out repairs for his district.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그일라의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반쪽</a:t>
            </a:r>
            <a:r>
              <a:rPr dirty="0"/>
              <a:t> </a:t>
            </a:r>
            <a:r>
              <a:rPr dirty="0" err="1"/>
              <a:t>구역의</a:t>
            </a:r>
            <a:r>
              <a:rPr dirty="0"/>
              <a:t> </a:t>
            </a:r>
            <a:r>
              <a:rPr dirty="0" err="1"/>
              <a:t>통치자</a:t>
            </a:r>
            <a:r>
              <a:rPr lang="ko-KR" altLang="en-US" dirty="0"/>
              <a:t>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헤나닷의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바왜가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친척들과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the repairs were made by their countrymen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</a:t>
            </a:r>
            <a:r>
              <a:rPr dirty="0" err="1"/>
              <a:t>Binnui</a:t>
            </a:r>
            <a:r>
              <a:rPr dirty="0"/>
              <a:t> son of </a:t>
            </a:r>
            <a:r>
              <a:rPr dirty="0" err="1"/>
              <a:t>Henadad</a:t>
            </a:r>
            <a:r>
              <a:rPr dirty="0"/>
              <a:t>, ruler of the other half-district of </a:t>
            </a:r>
            <a:r>
              <a:rPr dirty="0" err="1"/>
              <a:t>Keilah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미스바의</a:t>
            </a:r>
            <a:r>
              <a:rPr dirty="0"/>
              <a:t> </a:t>
            </a:r>
            <a:r>
              <a:rPr dirty="0" err="1"/>
              <a:t>통치자이며</a:t>
            </a:r>
            <a:r>
              <a:rPr dirty="0"/>
              <a:t> </a:t>
            </a:r>
            <a:r>
              <a:rPr dirty="0" err="1"/>
              <a:t>예수아의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에셀이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무기고로</a:t>
            </a:r>
            <a:r>
              <a:rPr dirty="0"/>
              <a:t> </a:t>
            </a:r>
            <a:r>
              <a:rPr dirty="0" err="1"/>
              <a:t>올라가는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맞은편부터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굽은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복구했고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2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</a:t>
            </a:r>
            <a:r>
              <a:rPr dirty="0" err="1"/>
              <a:t>Ezer</a:t>
            </a:r>
            <a:r>
              <a:rPr dirty="0"/>
              <a:t> son of </a:t>
            </a:r>
            <a:r>
              <a:rPr dirty="0" err="1"/>
              <a:t>Jeshua</a:t>
            </a:r>
            <a:r>
              <a:rPr dirty="0"/>
              <a:t>, ruler of Mizpah, repaired another section,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 point facing the ascent to the armory as far as the angle.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건축했고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이므리의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삭굴이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6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Jericho built the adjoining section,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Zaccur</a:t>
            </a:r>
            <a:r>
              <a:rPr dirty="0"/>
              <a:t> son of </a:t>
            </a:r>
            <a:r>
              <a:rPr dirty="0" err="1"/>
              <a:t>Imri</a:t>
            </a:r>
            <a:r>
              <a:rPr dirty="0"/>
              <a:t> built next to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삽배의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굽은</a:t>
            </a:r>
            <a:r>
              <a:rPr dirty="0"/>
              <a:t> </a:t>
            </a:r>
            <a:r>
              <a:rPr dirty="0" err="1"/>
              <a:t>곳부터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엘리아십의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입구까지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4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Baruch son of </a:t>
            </a:r>
            <a:r>
              <a:rPr dirty="0" err="1"/>
              <a:t>Zabbai</a:t>
            </a:r>
            <a:r>
              <a:rPr dirty="0"/>
              <a:t> zealously repaired another section,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angle to the entrance of the house of </a:t>
            </a:r>
            <a:r>
              <a:rPr dirty="0" err="1"/>
              <a:t>Eliashib</a:t>
            </a:r>
            <a:r>
              <a:rPr dirty="0"/>
              <a:t> the high priest.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학고스의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우리야의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므레못이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엘리아십의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입구에서부터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6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</a:t>
            </a:r>
            <a:r>
              <a:rPr dirty="0" err="1"/>
              <a:t>Meremoth</a:t>
            </a:r>
            <a:r>
              <a:rPr dirty="0"/>
              <a:t> son of Uriah, the son of </a:t>
            </a:r>
            <a:r>
              <a:rPr dirty="0" err="1"/>
              <a:t>Hakkoz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repaired another section, from the entrance of </a:t>
            </a:r>
            <a:r>
              <a:rPr dirty="0" err="1"/>
              <a:t>Eliashib's</a:t>
            </a:r>
            <a:r>
              <a:rPr dirty="0"/>
              <a:t> house to the end of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사는</a:t>
            </a:r>
            <a:r>
              <a:rPr lang="en-US"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복구했고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repairs next to him were made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priests from the surrounding region.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베냐민과</a:t>
            </a:r>
            <a:r>
              <a:rPr dirty="0"/>
              <a:t> </a:t>
            </a:r>
            <a:r>
              <a:rPr dirty="0" err="1"/>
              <a:t>핫숩이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복구했으며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아나냐의</a:t>
            </a:r>
            <a:r>
              <a:rPr dirty="0"/>
              <a:t> </a:t>
            </a:r>
            <a:r>
              <a:rPr dirty="0" err="1"/>
              <a:t>손자이자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아사랴가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Beyond them, Benjamin and </a:t>
            </a:r>
            <a:r>
              <a:rPr dirty="0" err="1"/>
              <a:t>Hasshub</a:t>
            </a:r>
            <a:r>
              <a:rPr dirty="0"/>
              <a:t> made repairs in front of their house;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next to them, Azariah son of </a:t>
            </a:r>
            <a:r>
              <a:rPr dirty="0" err="1"/>
              <a:t>Maaseiah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Ananiah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/>
              <a:t>made repairs beside his house.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헤나닷의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빈누이가</a:t>
            </a:r>
            <a:r>
              <a:rPr dirty="0"/>
              <a:t> </a:t>
            </a:r>
            <a:r>
              <a:rPr dirty="0" err="1"/>
              <a:t>아사랴의</a:t>
            </a:r>
            <a:r>
              <a:rPr dirty="0"/>
              <a:t> </a:t>
            </a:r>
            <a:r>
              <a:rPr dirty="0" err="1"/>
              <a:t>집부터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굽은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지나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모퉁이까지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</a:t>
            </a:r>
            <a:r>
              <a:rPr dirty="0" err="1"/>
              <a:t>Binnui</a:t>
            </a:r>
            <a:r>
              <a:rPr dirty="0"/>
              <a:t> son of </a:t>
            </a:r>
            <a:r>
              <a:rPr dirty="0" err="1"/>
              <a:t>Henadad</a:t>
            </a:r>
            <a:r>
              <a:rPr dirty="0"/>
              <a:t> repaired another section,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Azariah's house to the angle and the corner,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우새의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발랄은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맞은편과</a:t>
            </a:r>
            <a:r>
              <a:rPr lang="en-US"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근처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돌출</a:t>
            </a:r>
            <a:r>
              <a:rPr dirty="0"/>
              <a:t> </a:t>
            </a:r>
            <a:r>
              <a:rPr dirty="0" err="1"/>
              <a:t>탑’을</a:t>
            </a:r>
            <a:r>
              <a:rPr dirty="0"/>
              <a:t> </a:t>
            </a:r>
            <a:r>
              <a:rPr dirty="0" err="1"/>
              <a:t>복구했고</a:t>
            </a:r>
            <a:r>
              <a:rPr 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바로스의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브다야가</a:t>
            </a:r>
            <a:r>
              <a:rPr dirty="0"/>
              <a:t> </a:t>
            </a:r>
            <a:r>
              <a:rPr dirty="0" err="1"/>
              <a:t>복구했으며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9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Palal</a:t>
            </a:r>
            <a:r>
              <a:rPr dirty="0"/>
              <a:t> son of </a:t>
            </a:r>
            <a:r>
              <a:rPr dirty="0" err="1"/>
              <a:t>Uzai</a:t>
            </a:r>
            <a:r>
              <a:rPr dirty="0"/>
              <a:t> worked opposite the angle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tower projecting from the upper palace near the court of the guard.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</a:t>
            </a:r>
            <a:r>
              <a:rPr dirty="0" err="1"/>
              <a:t>Pedaiah</a:t>
            </a:r>
            <a:r>
              <a:rPr dirty="0"/>
              <a:t> son of </a:t>
            </a:r>
            <a:r>
              <a:rPr dirty="0" err="1"/>
              <a:t>Parosh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오벨</a:t>
            </a:r>
            <a:r>
              <a:rPr dirty="0"/>
              <a:t>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맞은편과</a:t>
            </a:r>
            <a:r>
              <a:rPr dirty="0"/>
              <a:t> ‘</a:t>
            </a:r>
            <a:r>
              <a:rPr dirty="0" err="1"/>
              <a:t>돌출</a:t>
            </a:r>
            <a:r>
              <a:rPr dirty="0"/>
              <a:t> </a:t>
            </a:r>
            <a:r>
              <a:rPr dirty="0" err="1"/>
              <a:t>탑’까지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temple servants living on the hill of</a:t>
            </a:r>
            <a:r>
              <a:rPr lang="ko-KR" altLang="en-US" dirty="0"/>
              <a:t> </a:t>
            </a:r>
            <a:r>
              <a:rPr dirty="0" err="1"/>
              <a:t>Ophel</a:t>
            </a:r>
            <a:r>
              <a:rPr dirty="0"/>
              <a:t> made repairs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point opposite the Water Gate toward the east and the projecting tower.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드고아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‘</a:t>
            </a:r>
            <a:r>
              <a:rPr dirty="0" err="1"/>
              <a:t>돌출</a:t>
            </a:r>
            <a:r>
              <a:rPr dirty="0"/>
              <a:t> </a:t>
            </a:r>
            <a:r>
              <a:rPr dirty="0" err="1"/>
              <a:t>탑’에서부터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오벨</a:t>
            </a:r>
            <a:r>
              <a:rPr dirty="0"/>
              <a:t> </a:t>
            </a:r>
            <a:r>
              <a:rPr dirty="0" err="1"/>
              <a:t>성벽까지의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5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them, the men of Tekoa repaired another section,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great projecting tower to the wall of </a:t>
            </a:r>
            <a:r>
              <a:rPr dirty="0" err="1"/>
              <a:t>Ophel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‘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lang="en-US"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복구했고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88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the Horse Gate, the priests made repairs,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in front of his own house.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임멜의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사독이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맞은편을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동문지기</a:t>
            </a:r>
            <a:r>
              <a:rPr dirty="0"/>
              <a:t> </a:t>
            </a:r>
            <a:r>
              <a:rPr dirty="0" err="1"/>
              <a:t>스가냐의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스마야가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them, Zadok son of </a:t>
            </a:r>
            <a:r>
              <a:rPr dirty="0" err="1"/>
              <a:t>Immer</a:t>
            </a:r>
            <a:r>
              <a:rPr dirty="0"/>
              <a:t> made repairs opposite his house.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Shemaiah son of </a:t>
            </a:r>
            <a:r>
              <a:rPr dirty="0" err="1"/>
              <a:t>Shecaniah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guard at the East Gate, made repairs.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‘</a:t>
            </a:r>
            <a:r>
              <a:rPr dirty="0" err="1"/>
              <a:t>물고기</a:t>
            </a:r>
            <a:r>
              <a:rPr dirty="0"/>
              <a:t> </a:t>
            </a:r>
            <a:r>
              <a:rPr dirty="0" err="1"/>
              <a:t>문’은</a:t>
            </a:r>
            <a:r>
              <a:rPr dirty="0"/>
              <a:t> </a:t>
            </a:r>
            <a:r>
              <a:rPr dirty="0" err="1"/>
              <a:t>하스나아의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거기다</a:t>
            </a:r>
            <a:r>
              <a:rPr dirty="0"/>
              <a:t> </a:t>
            </a:r>
            <a:r>
              <a:rPr dirty="0" err="1"/>
              <a:t>들보를</a:t>
            </a:r>
            <a:r>
              <a:rPr dirty="0"/>
              <a:t> </a:t>
            </a:r>
            <a:r>
              <a:rPr dirty="0" err="1"/>
              <a:t>얹고</a:t>
            </a:r>
            <a:r>
              <a:rPr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자물쇠와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 Gate was rebuilt by the sons of </a:t>
            </a:r>
            <a:r>
              <a:rPr dirty="0" err="1"/>
              <a:t>Hassenaah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laid its beams and put its doors and bolts and bars in place.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셀레먀의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하나냐와</a:t>
            </a:r>
            <a:r>
              <a:rPr dirty="0"/>
              <a:t> </a:t>
            </a:r>
            <a:r>
              <a:rPr dirty="0" err="1"/>
              <a:t>살랍의</a:t>
            </a:r>
            <a:r>
              <a:rPr dirty="0"/>
              <a:t> </a:t>
            </a: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하눈이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다음으로는</a:t>
            </a:r>
            <a:r>
              <a:rPr dirty="0"/>
              <a:t> </a:t>
            </a:r>
            <a:r>
              <a:rPr dirty="0" err="1"/>
              <a:t>베레갸의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므술람이자기</a:t>
            </a:r>
            <a:r>
              <a:rPr dirty="0"/>
              <a:t> </a:t>
            </a:r>
            <a:r>
              <a:rPr dirty="0" err="1"/>
              <a:t>방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Hananiah son of </a:t>
            </a:r>
            <a:r>
              <a:rPr dirty="0" err="1"/>
              <a:t>Shelemiah</a:t>
            </a:r>
            <a:r>
              <a:rPr dirty="0"/>
              <a:t>, and </a:t>
            </a:r>
            <a:r>
              <a:rPr dirty="0" err="1"/>
              <a:t>Hanun</a:t>
            </a:r>
            <a:r>
              <a:rPr dirty="0"/>
              <a:t>, the sixth son of </a:t>
            </a:r>
            <a:r>
              <a:rPr dirty="0" err="1"/>
              <a:t>Zalaph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repaired another section. Next to them, </a:t>
            </a:r>
            <a:r>
              <a:rPr dirty="0" err="1"/>
              <a:t>Meshullam</a:t>
            </a:r>
            <a:r>
              <a:rPr dirty="0"/>
              <a:t> son of </a:t>
            </a:r>
            <a:r>
              <a:rPr dirty="0" err="1"/>
              <a:t>Berekiah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made repairs opposite his living quarters.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금세공인</a:t>
            </a:r>
            <a:r>
              <a:rPr dirty="0"/>
              <a:t> </a:t>
            </a:r>
            <a:r>
              <a:rPr dirty="0" err="1"/>
              <a:t>말기야가</a:t>
            </a:r>
            <a:r>
              <a:rPr dirty="0"/>
              <a:t> </a:t>
            </a:r>
            <a:r>
              <a:rPr dirty="0" err="1"/>
              <a:t>복구해</a:t>
            </a:r>
            <a:r>
              <a:rPr dirty="0"/>
              <a:t> </a:t>
            </a:r>
            <a:r>
              <a:rPr dirty="0" err="1"/>
              <a:t>함밉갓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 </a:t>
            </a:r>
            <a:r>
              <a:rPr dirty="0" err="1"/>
              <a:t>맞은편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en-US" dirty="0"/>
              <a:t> </a:t>
            </a:r>
            <a:r>
              <a:rPr dirty="0" err="1"/>
              <a:t>상인들의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다락방까지</a:t>
            </a:r>
            <a:r>
              <a:rPr dirty="0"/>
              <a:t> </a:t>
            </a:r>
            <a:r>
              <a:rPr dirty="0" err="1"/>
              <a:t>갔고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1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him, </a:t>
            </a:r>
            <a:r>
              <a:rPr dirty="0" err="1"/>
              <a:t>Malkijah</a:t>
            </a:r>
            <a:r>
              <a:rPr dirty="0"/>
              <a:t>, one of the goldsmiths,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repairs as far as the house of the temple servants and the merchants,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opposite the Inspection Gate, and as far as the room above the corner;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다락방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 </a:t>
            </a:r>
            <a:r>
              <a:rPr dirty="0" err="1"/>
              <a:t>사이는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금세공인들과</a:t>
            </a:r>
            <a:r>
              <a:rPr dirty="0"/>
              <a:t> </a:t>
            </a:r>
            <a:r>
              <a:rPr dirty="0" err="1"/>
              <a:t>상인들이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between the room above the corner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Sheep Gate the goldsmiths and merchants made repairs.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학고스의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우리아의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므레못이</a:t>
            </a:r>
            <a:r>
              <a:rPr dirty="0"/>
              <a:t> </a:t>
            </a:r>
            <a:r>
              <a:rPr dirty="0" err="1"/>
              <a:t>복구했고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므세사벨의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베레갸의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므술람이</a:t>
            </a:r>
            <a:r>
              <a:rPr dirty="0"/>
              <a:t> </a:t>
            </a:r>
            <a:r>
              <a:rPr dirty="0" err="1"/>
              <a:t>복구했으며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바아나의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사독이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14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Meremoth</a:t>
            </a:r>
            <a:r>
              <a:rPr dirty="0"/>
              <a:t> son of Uriah, the son of </a:t>
            </a:r>
            <a:r>
              <a:rPr dirty="0" err="1"/>
              <a:t>Hakkoz</a:t>
            </a:r>
            <a:r>
              <a:rPr dirty="0"/>
              <a:t>, repaired the next section.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him </a:t>
            </a:r>
            <a:r>
              <a:rPr dirty="0" err="1"/>
              <a:t>Meshullam</a:t>
            </a:r>
            <a:r>
              <a:rPr dirty="0"/>
              <a:t> son of </a:t>
            </a:r>
            <a:r>
              <a:rPr dirty="0" err="1"/>
              <a:t>Berekiah</a:t>
            </a:r>
            <a:r>
              <a:rPr dirty="0"/>
              <a:t>, the son of </a:t>
            </a:r>
            <a:r>
              <a:rPr dirty="0" err="1"/>
              <a:t>Meshezabel</a:t>
            </a:r>
            <a:r>
              <a:rPr dirty="0"/>
              <a:t>, made repairs,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next to him Zadok son of </a:t>
            </a:r>
            <a:r>
              <a:rPr dirty="0" err="1"/>
              <a:t>Baana</a:t>
            </a:r>
            <a:r>
              <a:rPr dirty="0"/>
              <a:t> also made repairs.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드고아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복구했는데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협조하지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2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section was repaired by the men of Tekoa,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nobles would not put their shoulders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work</a:t>
            </a:r>
            <a:r>
              <a:rPr lang="ko-KR" altLang="en-US" dirty="0"/>
              <a:t> </a:t>
            </a:r>
            <a:r>
              <a:rPr dirty="0"/>
              <a:t>under their supervisors.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‘</a:t>
            </a:r>
            <a:r>
              <a:rPr dirty="0" err="1"/>
              <a:t>옛</a:t>
            </a:r>
            <a:r>
              <a:rPr dirty="0"/>
              <a:t> </a:t>
            </a:r>
            <a:r>
              <a:rPr dirty="0" err="1"/>
              <a:t>문’은</a:t>
            </a:r>
            <a:r>
              <a:rPr dirty="0"/>
              <a:t> </a:t>
            </a:r>
            <a:r>
              <a:rPr dirty="0" err="1"/>
              <a:t>바세아의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요야다와</a:t>
            </a:r>
            <a:r>
              <a:rPr dirty="0"/>
              <a:t> </a:t>
            </a:r>
            <a:r>
              <a:rPr dirty="0" err="1"/>
              <a:t>브소드야의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므술람이</a:t>
            </a:r>
            <a:r>
              <a:rPr dirty="0"/>
              <a:t> </a:t>
            </a:r>
            <a:r>
              <a:rPr dirty="0" err="1"/>
              <a:t>복구했는데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들보를</a:t>
            </a:r>
            <a:r>
              <a:rPr dirty="0"/>
              <a:t> </a:t>
            </a:r>
            <a:r>
              <a:rPr dirty="0" err="1"/>
              <a:t>얹고</a:t>
            </a:r>
            <a:r>
              <a:rPr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자물쇠와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Jeshanah</a:t>
            </a:r>
            <a:r>
              <a:rPr dirty="0"/>
              <a:t> Gate was repaired by </a:t>
            </a:r>
            <a:r>
              <a:rPr dirty="0" err="1"/>
              <a:t>Joiada</a:t>
            </a:r>
            <a:r>
              <a:rPr dirty="0"/>
              <a:t> son of </a:t>
            </a:r>
            <a:r>
              <a:rPr dirty="0" err="1"/>
              <a:t>Paseah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Meshullam</a:t>
            </a:r>
            <a:r>
              <a:rPr dirty="0"/>
              <a:t> son of </a:t>
            </a:r>
            <a:r>
              <a:rPr dirty="0" err="1"/>
              <a:t>Besodeiah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laid its beams</a:t>
            </a:r>
            <a:r>
              <a:rPr lang="ko-KR" altLang="en-US" dirty="0"/>
              <a:t> </a:t>
            </a:r>
            <a:r>
              <a:rPr dirty="0"/>
              <a:t>and put its doors and bolts and bars in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기브온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믈라댜와</a:t>
            </a:r>
            <a:r>
              <a:rPr dirty="0"/>
              <a:t> </a:t>
            </a:r>
            <a:r>
              <a:rPr dirty="0" err="1"/>
              <a:t>메로놋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야돈과</a:t>
            </a:r>
            <a:r>
              <a:rPr lang="ko-KR" altLang="en-US" dirty="0"/>
              <a:t> </a:t>
            </a:r>
            <a:r>
              <a:rPr dirty="0" err="1"/>
              <a:t>기브온과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미스바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복구해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보좌에까지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to them, repairs were made by men from Gibeon and Mizpah</a:t>
            </a:r>
            <a:r>
              <a:rPr lang="en-US" dirty="0"/>
              <a:t> --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Melatiah</a:t>
            </a:r>
            <a:r>
              <a:rPr dirty="0"/>
              <a:t> of Gibeon and Jadon of </a:t>
            </a:r>
            <a:r>
              <a:rPr dirty="0" err="1"/>
              <a:t>Meronoth</a:t>
            </a:r>
            <a:r>
              <a:rPr dirty="0"/>
              <a:t> </a:t>
            </a:r>
            <a:r>
              <a:rPr lang="en-US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places under the authority of the governor of Trans-Euphrates.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금세공인</a:t>
            </a:r>
            <a:r>
              <a:rPr dirty="0"/>
              <a:t> </a:t>
            </a:r>
            <a:r>
              <a:rPr dirty="0" err="1"/>
              <a:t>할해야의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웃시엘이</a:t>
            </a:r>
            <a:r>
              <a:rPr dirty="0"/>
              <a:t> </a:t>
            </a:r>
            <a:r>
              <a:rPr dirty="0" err="1"/>
              <a:t>복구했고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향수</a:t>
            </a:r>
            <a:r>
              <a:rPr dirty="0"/>
              <a:t> </a:t>
            </a:r>
            <a:r>
              <a:rPr dirty="0" err="1"/>
              <a:t>제조업자인</a:t>
            </a:r>
            <a:r>
              <a:rPr dirty="0"/>
              <a:t> </a:t>
            </a:r>
            <a:r>
              <a:rPr dirty="0" err="1"/>
              <a:t>하나냐가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벽’에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복원해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Uzziel</a:t>
            </a:r>
            <a:r>
              <a:rPr dirty="0"/>
              <a:t> son of </a:t>
            </a:r>
            <a:r>
              <a:rPr dirty="0" err="1"/>
              <a:t>Harhaiah</a:t>
            </a:r>
            <a:r>
              <a:rPr dirty="0"/>
              <a:t>, one of the goldsmiths,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repaired the next section;</a:t>
            </a:r>
            <a:r>
              <a:rPr lang="en-US" dirty="0"/>
              <a:t> </a:t>
            </a:r>
            <a:r>
              <a:rPr dirty="0"/>
              <a:t>and Hananiah, one of the perfume-makers,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repairs next to that.</a:t>
            </a:r>
            <a:r>
              <a:rPr lang="en-US" dirty="0"/>
              <a:t> </a:t>
            </a:r>
            <a:r>
              <a:rPr dirty="0"/>
              <a:t>They restored Jerusalem as far as the Broad Wall.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구획은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반쪽</a:t>
            </a:r>
            <a:r>
              <a:rPr dirty="0"/>
              <a:t> </a:t>
            </a:r>
            <a:r>
              <a:rPr dirty="0" err="1"/>
              <a:t>구역의</a:t>
            </a:r>
            <a:r>
              <a:rPr dirty="0"/>
              <a:t> </a:t>
            </a:r>
            <a:r>
              <a:rPr dirty="0" err="1"/>
              <a:t>통치자이며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후르의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르바야가</a:t>
            </a:r>
            <a:r>
              <a:rPr dirty="0"/>
              <a:t> </a:t>
            </a:r>
            <a:r>
              <a:rPr dirty="0" err="1"/>
              <a:t>복구했고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Rephaiah</a:t>
            </a:r>
            <a:r>
              <a:rPr dirty="0"/>
              <a:t> son of </a:t>
            </a:r>
            <a:r>
              <a:rPr dirty="0" err="1"/>
              <a:t>Hur</a:t>
            </a:r>
            <a:r>
              <a:rPr dirty="0"/>
              <a:t>, ruler of a half-district of Jerusalem</a:t>
            </a:r>
            <a:r>
              <a:rPr lang="en-US" altLang="ko-Kore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repaired the next section.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1827</Words>
  <Application>Microsoft Macintosh PowerPoint</Application>
  <PresentationFormat>와이드스크린</PresentationFormat>
  <Paragraphs>184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NanumGothic</vt:lpstr>
      <vt:lpstr>NanumGothic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2022-09-07T15:50:14Z</dcterms:modified>
</cp:coreProperties>
</file>