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산발랏은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쌓는다는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분노하고</a:t>
            </a:r>
            <a:r>
              <a:rPr lang="en-US"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분개했습니다</a:t>
            </a:r>
            <a:r>
              <a:rPr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조롱하며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42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Sanballat heard that we were rebuilding the wall,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became angry and was greatly incensed. He ridiculed the Jews,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54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유다에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“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산더미</a:t>
            </a:r>
            <a:r>
              <a:rPr dirty="0"/>
              <a:t> </a:t>
            </a:r>
            <a:r>
              <a:rPr dirty="0" err="1"/>
              <a:t>같은데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일꾼들의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빠져</a:t>
            </a:r>
            <a:r>
              <a:rPr dirty="0"/>
              <a:t> </a:t>
            </a:r>
            <a:r>
              <a:rPr dirty="0" err="1"/>
              <a:t>버려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쌓을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없다”라고</a:t>
            </a:r>
            <a:r>
              <a:rPr dirty="0"/>
              <a:t> </a:t>
            </a:r>
            <a:r>
              <a:rPr dirty="0" err="1"/>
              <a:t>불평했습니다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66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Meanwhile, the people in Judah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strength of the laborers is giving out,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is so much rubble</a:t>
            </a:r>
            <a:r>
              <a:rPr lang="ko-KR" altLang="en-US" dirty="0"/>
              <a:t> </a:t>
            </a:r>
            <a:r>
              <a:rPr dirty="0"/>
              <a:t>that we cannot rebuild the wall."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8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원수들은</a:t>
            </a:r>
            <a:r>
              <a:rPr dirty="0"/>
              <a:t> “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알아채기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들어가서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중단시켜야겠다”라고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0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our enemies said, "Before they know it or see 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be right there among them</a:t>
            </a:r>
            <a:r>
              <a:rPr lang="en-US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kill them and put an end to the work."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치려</a:t>
            </a:r>
            <a:r>
              <a:rPr dirty="0"/>
              <a:t> </a:t>
            </a:r>
            <a:r>
              <a:rPr dirty="0" err="1"/>
              <a:t>한다고</a:t>
            </a:r>
            <a:r>
              <a:rPr dirty="0"/>
              <a:t> </a:t>
            </a:r>
            <a:r>
              <a:rPr dirty="0" err="1"/>
              <a:t>열</a:t>
            </a:r>
            <a:r>
              <a:rPr dirty="0"/>
              <a:t> </a:t>
            </a:r>
            <a:r>
              <a:rPr dirty="0" err="1"/>
              <a:t>번씩이나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73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Jews who lived near them came and told us ten times over,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"Wherever you turn, they will attack us."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가문별로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창과</a:t>
            </a:r>
            <a:r>
              <a:rPr dirty="0"/>
              <a:t> </a:t>
            </a:r>
            <a:r>
              <a:rPr dirty="0" err="1"/>
              <a:t>활로</a:t>
            </a:r>
            <a:r>
              <a:rPr dirty="0"/>
              <a:t> </a:t>
            </a:r>
            <a:r>
              <a:rPr dirty="0" err="1"/>
              <a:t>무장시켜서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성벽 뒤 낮고 넓게 펼쳐진 곳에 배치했습니다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61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stationed some of the people</a:t>
            </a:r>
            <a:r>
              <a:rPr lang="ko-KR" altLang="en-US" dirty="0"/>
              <a:t> </a:t>
            </a:r>
            <a:r>
              <a:rPr dirty="0"/>
              <a:t>behind the lowest points of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wall</a:t>
            </a:r>
            <a:r>
              <a:rPr lang="ko-KR" altLang="en-US" dirty="0"/>
              <a:t> </a:t>
            </a:r>
            <a:r>
              <a:rPr dirty="0"/>
              <a:t>at the exposed places, posting them by families,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their swords,</a:t>
            </a:r>
            <a:r>
              <a:rPr lang="ko-KR" altLang="en-US" dirty="0"/>
              <a:t> </a:t>
            </a:r>
            <a:r>
              <a:rPr dirty="0"/>
              <a:t>spears and bows.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관리들과</a:t>
            </a:r>
            <a:r>
              <a:rPr lang="en-US"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마시오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위대하고</a:t>
            </a:r>
            <a:r>
              <a:rPr dirty="0"/>
              <a:t> </a:t>
            </a:r>
            <a:r>
              <a:rPr dirty="0" err="1"/>
              <a:t>두려우신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기억하고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형제와</a:t>
            </a:r>
            <a:r>
              <a:rPr lang="ko-KR" altLang="en-US" dirty="0"/>
              <a:t> </a:t>
            </a:r>
            <a:r>
              <a:rPr dirty="0" err="1"/>
              <a:t>자녀와</a:t>
            </a:r>
            <a:r>
              <a:rPr lang="ko-KR" altLang="en-US"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가정을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싸우시오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86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I looked things over, I stood up and said to the nobles,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officials and the rest of the people, "Don't be afraid of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the Lord, who is great and awesome, and fight for your brothers,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sons and your daughters, your wives and your homes."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원수들은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계략을</a:t>
            </a:r>
            <a:r>
              <a:rPr dirty="0"/>
              <a:t> </a:t>
            </a:r>
            <a:r>
              <a:rPr dirty="0" err="1"/>
              <a:t>알았고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계획을</a:t>
            </a:r>
            <a:r>
              <a:rPr dirty="0"/>
              <a:t> </a:t>
            </a:r>
            <a:r>
              <a:rPr dirty="0" err="1"/>
              <a:t>꺾으셨다는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그제야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성으로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하던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계속했습니다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14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our enemies heard that we were aware of their plot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God had frustrated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all returned to the wall,</a:t>
            </a:r>
            <a:r>
              <a:rPr lang="en-US" dirty="0"/>
              <a:t> </a:t>
            </a:r>
            <a:r>
              <a:rPr dirty="0"/>
              <a:t>each to his own work.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그날부터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부하들의</a:t>
            </a:r>
            <a:r>
              <a:rPr dirty="0"/>
              <a:t> </a:t>
            </a:r>
            <a:r>
              <a:rPr dirty="0" err="1"/>
              <a:t>절반은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계속하고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절반은</a:t>
            </a:r>
            <a:r>
              <a:rPr dirty="0"/>
              <a:t> </a:t>
            </a:r>
            <a:r>
              <a:rPr dirty="0" err="1"/>
              <a:t>갑옷을</a:t>
            </a:r>
            <a:r>
              <a:rPr dirty="0"/>
              <a:t> </a:t>
            </a:r>
            <a:r>
              <a:rPr dirty="0" err="1"/>
              <a:t>입고</a:t>
            </a:r>
            <a:r>
              <a:rPr lang="en-US" dirty="0"/>
              <a:t> </a:t>
            </a:r>
            <a:r>
              <a:rPr dirty="0" err="1"/>
              <a:t>창과</a:t>
            </a:r>
            <a:r>
              <a:rPr dirty="0"/>
              <a:t> </a:t>
            </a:r>
            <a:r>
              <a:rPr dirty="0" err="1"/>
              <a:t>방패와</a:t>
            </a:r>
            <a:r>
              <a:rPr dirty="0"/>
              <a:t> </a:t>
            </a:r>
            <a:r>
              <a:rPr dirty="0" err="1"/>
              <a:t>활로</a:t>
            </a:r>
            <a:r>
              <a:rPr dirty="0"/>
              <a:t> </a:t>
            </a:r>
            <a:r>
              <a:rPr dirty="0" err="1"/>
              <a:t>무장을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관리들은</a:t>
            </a:r>
            <a:r>
              <a:rPr lang="en-US"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62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that day on, half of my men did the work,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other half were equipped with spears, shields, bows and armor.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officers posted themselves behind all the people of Judah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건축</a:t>
            </a:r>
            <a:r>
              <a:rPr dirty="0"/>
              <a:t> </a:t>
            </a:r>
            <a:r>
              <a:rPr dirty="0" err="1"/>
              <a:t>자재를</a:t>
            </a:r>
            <a:r>
              <a:rPr dirty="0"/>
              <a:t> </a:t>
            </a:r>
            <a:r>
              <a:rPr dirty="0" err="1"/>
              <a:t>실어</a:t>
            </a:r>
            <a:r>
              <a:rPr dirty="0"/>
              <a:t> </a:t>
            </a:r>
            <a:r>
              <a:rPr dirty="0" err="1"/>
              <a:t>나르는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손으로는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다</a:t>
            </a:r>
            <a:r>
              <a:rPr dirty="0" err="1"/>
              <a:t>른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손으로는</a:t>
            </a:r>
            <a:r>
              <a:rPr dirty="0"/>
              <a:t> </a:t>
            </a:r>
            <a:r>
              <a:rPr dirty="0" err="1"/>
              <a:t>무기를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46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building the wall.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carried materials did</a:t>
            </a:r>
            <a:r>
              <a:rPr lang="en-US" dirty="0"/>
              <a:t> </a:t>
            </a:r>
            <a:r>
              <a:rPr dirty="0"/>
              <a:t>their work with one hand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held a weapon in the other,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쌓는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허리에</a:t>
            </a:r>
            <a:r>
              <a:rPr dirty="0"/>
              <a:t> </a:t>
            </a:r>
            <a:r>
              <a:rPr dirty="0" err="1"/>
              <a:t>차고</a:t>
            </a:r>
            <a:r>
              <a:rPr dirty="0"/>
              <a:t> </a:t>
            </a:r>
            <a:r>
              <a:rPr dirty="0" err="1"/>
              <a:t>일했습니다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나팔</a:t>
            </a:r>
            <a:r>
              <a:rPr dirty="0"/>
              <a:t> </a:t>
            </a:r>
            <a:r>
              <a:rPr dirty="0" err="1"/>
              <a:t>부는</a:t>
            </a:r>
            <a:r>
              <a:rPr dirty="0"/>
              <a:t> </a:t>
            </a:r>
            <a:r>
              <a:rPr dirty="0" err="1"/>
              <a:t>사람만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20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each of the builders wore his sword at his side as he worked.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man who sounded the trumpet stayed with 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관리들과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방대하기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일하는</a:t>
            </a:r>
            <a:r>
              <a:rPr dirty="0"/>
              <a:t> </a:t>
            </a:r>
            <a:r>
              <a:rPr dirty="0" err="1"/>
              <a:t>지역이</a:t>
            </a:r>
            <a:r>
              <a:rPr dirty="0"/>
              <a:t> </a:t>
            </a:r>
            <a:r>
              <a:rPr dirty="0" err="1"/>
              <a:t>넓어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따라</a:t>
            </a:r>
            <a:r>
              <a:rPr lang="ko-KR" altLang="en-US"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said to the nobles, the officials and the rest of the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work is extensive and spread out,</a:t>
            </a:r>
            <a:r>
              <a:rPr lang="en-US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are widely separate</a:t>
            </a:r>
            <a:r>
              <a:rPr lang="en" dirty="0"/>
              <a:t>d</a:t>
            </a:r>
            <a:r>
              <a:rPr lang="en-US" dirty="0"/>
              <a:t> </a:t>
            </a:r>
            <a:r>
              <a:rPr dirty="0"/>
              <a:t>from each other along the wall.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505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동료들과</a:t>
            </a:r>
            <a:r>
              <a:rPr dirty="0"/>
              <a:t> </a:t>
            </a:r>
            <a:r>
              <a:rPr dirty="0" err="1"/>
              <a:t>사마리아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빈정거리며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약골들이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복원하겠다는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드리겠다는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공사를</a:t>
            </a:r>
            <a:r>
              <a:rPr dirty="0"/>
              <a:t> </a:t>
            </a:r>
            <a:r>
              <a:rPr dirty="0" err="1"/>
              <a:t>끝내겠다는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타버린</a:t>
            </a:r>
            <a:r>
              <a:rPr dirty="0"/>
              <a:t> </a:t>
            </a:r>
            <a:r>
              <a:rPr dirty="0" err="1"/>
              <a:t>돌들을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흙무더기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원상</a:t>
            </a:r>
            <a:r>
              <a:rPr dirty="0"/>
              <a:t> </a:t>
            </a:r>
            <a:r>
              <a:rPr dirty="0" err="1"/>
              <a:t>복구하겠단</a:t>
            </a:r>
            <a:r>
              <a:rPr dirty="0"/>
              <a:t> </a:t>
            </a:r>
            <a:r>
              <a:rPr dirty="0" err="1"/>
              <a:t>말이냐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06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presence of his associates and the army of Samaria, he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are those feeble Jews doing? Will they restore their wall?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they offer sacrifices? Will they finish in a day?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they bring the stones back to life from those heaps of rubble </a:t>
            </a:r>
            <a:r>
              <a:rPr lang="en-US" altLang="ko-Kore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burned as they are?"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있든지</a:t>
            </a:r>
            <a:r>
              <a:rPr dirty="0"/>
              <a:t> </a:t>
            </a:r>
            <a:r>
              <a:rPr dirty="0" err="1"/>
              <a:t>나팔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들으면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쪽으로</a:t>
            </a:r>
            <a:r>
              <a:rPr dirty="0"/>
              <a:t> </a:t>
            </a:r>
            <a:r>
              <a:rPr dirty="0" err="1"/>
              <a:t>집결하시오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싸우실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96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Wherever you hear the sound of the trumpet, join us there.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God will fight for us!"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새벽</a:t>
            </a:r>
            <a:r>
              <a:rPr dirty="0"/>
              <a:t> </a:t>
            </a:r>
            <a:r>
              <a:rPr dirty="0" err="1"/>
              <a:t>동틀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별이</a:t>
            </a:r>
            <a:r>
              <a:rPr dirty="0"/>
              <a:t> </a:t>
            </a:r>
            <a:r>
              <a:rPr dirty="0" err="1"/>
              <a:t>뜰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계속했고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절반은</a:t>
            </a:r>
            <a:r>
              <a:rPr dirty="0"/>
              <a:t> </a:t>
            </a:r>
            <a:r>
              <a:rPr dirty="0" err="1"/>
              <a:t>창을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11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we continued the work with half the men holding spears,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first light of dawn till the stars came out.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29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부하들은</a:t>
            </a:r>
            <a:r>
              <a:rPr dirty="0"/>
              <a:t> </a:t>
            </a:r>
            <a:r>
              <a:rPr dirty="0" err="1"/>
              <a:t>밤에는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성안에서</a:t>
            </a:r>
            <a:r>
              <a:rPr dirty="0"/>
              <a:t> </a:t>
            </a:r>
            <a:r>
              <a:rPr dirty="0" err="1"/>
              <a:t>지내면서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경계를</a:t>
            </a:r>
            <a:r>
              <a:rPr dirty="0"/>
              <a:t> </a:t>
            </a:r>
            <a:r>
              <a:rPr dirty="0" err="1"/>
              <a:t>서고</a:t>
            </a:r>
            <a:r>
              <a:rPr dirty="0"/>
              <a:t> </a:t>
            </a:r>
            <a:r>
              <a:rPr dirty="0" err="1"/>
              <a:t>낮에는</a:t>
            </a:r>
            <a:r>
              <a:rPr dirty="0"/>
              <a:t> </a:t>
            </a:r>
            <a:r>
              <a:rPr dirty="0" err="1"/>
              <a:t>일꾼이</a:t>
            </a:r>
            <a:r>
              <a:rPr dirty="0"/>
              <a:t> </a:t>
            </a:r>
            <a:r>
              <a:rPr dirty="0" err="1"/>
              <a:t>되시오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87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I also said to the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every man and his helper stay inside Jerusalem at night</a:t>
            </a:r>
            <a:r>
              <a:rPr lang="en-US" altLang="ko-Kore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can serve us as guards by night and workmen by day."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949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나도</a:t>
            </a:r>
            <a:r>
              <a:rPr dirty="0"/>
              <a:t>,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형제도</a:t>
            </a:r>
            <a:r>
              <a:rPr dirty="0"/>
              <a:t>,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부하도</a:t>
            </a:r>
            <a:r>
              <a:rPr dirty="0"/>
              <a:t>,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경비하는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벗지</a:t>
            </a:r>
            <a:r>
              <a:rPr dirty="0"/>
              <a:t> </a:t>
            </a:r>
            <a:r>
              <a:rPr dirty="0" err="1"/>
              <a:t>않았고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무기를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있었으며</a:t>
            </a:r>
            <a:r>
              <a:rPr dirty="0"/>
              <a:t> </a:t>
            </a:r>
            <a:r>
              <a:rPr dirty="0" err="1"/>
              <a:t>심지어</a:t>
            </a:r>
            <a:r>
              <a:rPr dirty="0"/>
              <a:t> </a:t>
            </a:r>
            <a:r>
              <a:rPr dirty="0" err="1"/>
              <a:t>물</a:t>
            </a:r>
            <a:r>
              <a:rPr dirty="0"/>
              <a:t> </a:t>
            </a:r>
            <a:r>
              <a:rPr dirty="0" err="1"/>
              <a:t>마시러</a:t>
            </a:r>
            <a:r>
              <a:rPr dirty="0"/>
              <a:t> </a:t>
            </a:r>
            <a:r>
              <a:rPr dirty="0" err="1"/>
              <a:t>갈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17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Neither I nor my brothers nor my men nor the guards</a:t>
            </a:r>
            <a:r>
              <a:rPr lang="en-US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me took off our clothes; each had his weapon,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when he went for water.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918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도비야가</a:t>
            </a:r>
            <a:r>
              <a:rPr dirty="0"/>
              <a:t> </a:t>
            </a:r>
            <a:r>
              <a:rPr dirty="0" err="1"/>
              <a:t>맞장구치며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건축하든</a:t>
            </a:r>
            <a:r>
              <a:rPr dirty="0"/>
              <a:t> </a:t>
            </a:r>
            <a:r>
              <a:rPr dirty="0" err="1"/>
              <a:t>여우라도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 </a:t>
            </a:r>
            <a:r>
              <a:rPr dirty="0" err="1"/>
              <a:t>올라가면</a:t>
            </a:r>
            <a:r>
              <a:rPr lang="en-US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돌</a:t>
            </a:r>
            <a:r>
              <a:rPr dirty="0"/>
              <a:t> </a:t>
            </a: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허물어질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32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Tobiah</a:t>
            </a:r>
            <a:r>
              <a:rPr dirty="0"/>
              <a:t> the Ammonite, who was at his side,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they are building -- if even a fox climbed up on 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would break down their wall of stones!"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06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들으소서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멸시당하고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욕이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되돌아가게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포로가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끌려가게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73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us, O our God, for we are despised.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 their insults back on their own heads.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them over as plunder in a land of captivity.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덮지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지우지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욕설을</a:t>
            </a:r>
            <a:r>
              <a:rPr dirty="0"/>
              <a:t> </a:t>
            </a:r>
            <a:r>
              <a:rPr dirty="0" err="1"/>
              <a:t>퍼부었습니다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36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cover up their guilt or blot out their sins from your sight,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have thrown insults in the face of the builders.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열심히</a:t>
            </a:r>
            <a:r>
              <a:rPr dirty="0"/>
              <a:t> </a:t>
            </a:r>
            <a:r>
              <a:rPr dirty="0" err="1"/>
              <a:t>일한</a:t>
            </a:r>
            <a:r>
              <a:rPr dirty="0"/>
              <a:t> </a:t>
            </a:r>
            <a:r>
              <a:rPr dirty="0" err="1"/>
              <a:t>결과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전체를</a:t>
            </a:r>
            <a:r>
              <a:rPr dirty="0"/>
              <a:t> </a:t>
            </a:r>
            <a:r>
              <a:rPr dirty="0" err="1"/>
              <a:t>절반</a:t>
            </a:r>
            <a:r>
              <a:rPr dirty="0"/>
              <a:t> </a:t>
            </a:r>
            <a:r>
              <a:rPr dirty="0" err="1"/>
              <a:t>높이까지</a:t>
            </a:r>
            <a:r>
              <a:rPr dirty="0"/>
              <a:t> </a:t>
            </a:r>
            <a:r>
              <a:rPr dirty="0" err="1"/>
              <a:t>복구했습니다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54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we rebuilt the wall till all of it reached half its height,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people worked with all their heart.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산발랏과</a:t>
            </a:r>
            <a:r>
              <a:rPr dirty="0"/>
              <a:t> </a:t>
            </a:r>
            <a:r>
              <a:rPr dirty="0" err="1"/>
              <a:t>도비야</a:t>
            </a:r>
            <a:r>
              <a:rPr dirty="0"/>
              <a:t>, </a:t>
            </a:r>
            <a:r>
              <a:rPr dirty="0" err="1"/>
              <a:t>아라비아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아스돗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복원돼</a:t>
            </a:r>
            <a:r>
              <a:rPr dirty="0"/>
              <a:t> </a:t>
            </a:r>
            <a:r>
              <a:rPr dirty="0" err="1"/>
              <a:t>허물어진</a:t>
            </a:r>
            <a:r>
              <a:rPr dirty="0"/>
              <a:t> </a:t>
            </a:r>
            <a:r>
              <a:rPr dirty="0" err="1"/>
              <a:t>부분들이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점점</a:t>
            </a:r>
            <a:r>
              <a:rPr dirty="0"/>
              <a:t> </a:t>
            </a:r>
            <a:r>
              <a:rPr dirty="0" err="1"/>
              <a:t>메워진다는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분노했습니다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8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Sanballat, </a:t>
            </a:r>
            <a:r>
              <a:rPr dirty="0" err="1"/>
              <a:t>Tobiah</a:t>
            </a:r>
            <a:r>
              <a:rPr dirty="0"/>
              <a:t>, the Arabs, the Ammonites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men of Ashdod heard that the repairs</a:t>
            </a:r>
            <a:r>
              <a:rPr lang="en-US" dirty="0"/>
              <a:t> t</a:t>
            </a:r>
            <a:r>
              <a:rPr dirty="0"/>
              <a:t>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Jerusalem's walls had gone ahead</a:t>
            </a:r>
            <a:r>
              <a:rPr lang="en-US" dirty="0"/>
              <a:t> </a:t>
            </a:r>
            <a:r>
              <a:rPr dirty="0"/>
              <a:t>and that the gaps were being closed,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very angry.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음모를</a:t>
            </a:r>
            <a:r>
              <a:rPr dirty="0"/>
              <a:t> </a:t>
            </a:r>
            <a:r>
              <a:rPr dirty="0" err="1"/>
              <a:t>꾸미고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싸우고</a:t>
            </a:r>
            <a:r>
              <a:rPr lang="ko-KR" altLang="en-US" dirty="0"/>
              <a:t> </a:t>
            </a:r>
            <a:r>
              <a:rPr dirty="0" err="1"/>
              <a:t>훼방을</a:t>
            </a:r>
            <a:r>
              <a:rPr dirty="0"/>
              <a:t> </a:t>
            </a:r>
            <a:r>
              <a:rPr dirty="0" err="1"/>
              <a:t>놓으려고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30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all plotted together to come and fight against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stir up trouble against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기도하는</a:t>
            </a:r>
            <a:r>
              <a:rPr dirty="0"/>
              <a:t> </a:t>
            </a:r>
            <a:r>
              <a:rPr dirty="0" err="1"/>
              <a:t>한편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밤낮으로</a:t>
            </a:r>
            <a:r>
              <a:rPr dirty="0"/>
              <a:t> </a:t>
            </a:r>
            <a:r>
              <a:rPr dirty="0" err="1"/>
              <a:t>경비병을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위협에</a:t>
            </a:r>
            <a:r>
              <a:rPr dirty="0"/>
              <a:t> </a:t>
            </a:r>
            <a:r>
              <a:rPr dirty="0" err="1"/>
              <a:t>대비했습니다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88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we prayed to our God and posted a guard day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night to meet this threat.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1368</Words>
  <Application>Microsoft Macintosh PowerPoint</Application>
  <PresentationFormat>와이드스크린</PresentationFormat>
  <Paragraphs>142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2022-09-07T15:56:39Z</dcterms:modified>
</cp:coreProperties>
</file>