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아내들</a:t>
            </a:r>
            <a:r>
              <a:rPr dirty="0"/>
              <a:t> </a:t>
            </a:r>
            <a:r>
              <a:rPr dirty="0" err="1"/>
              <a:t>사이에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원망하는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1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men and their wives raised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outcry against their Jewish brothers.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부하들도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돈과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꿔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테니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이제부터는</a:t>
            </a:r>
            <a:r>
              <a:rPr dirty="0"/>
              <a:t> </a:t>
            </a:r>
            <a:r>
              <a:rPr dirty="0" err="1"/>
              <a:t>폭리를</a:t>
            </a:r>
            <a:r>
              <a:rPr dirty="0"/>
              <a:t> </a:t>
            </a:r>
            <a:r>
              <a:rPr dirty="0" err="1"/>
              <a:t>취하는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그만두시오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and my brothers and my men are also lending the people money and grain.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the exacting of usury stop!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포도원과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농장과</a:t>
            </a:r>
            <a:r>
              <a:rPr dirty="0"/>
              <a:t>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돌려주고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추징한</a:t>
            </a:r>
            <a:r>
              <a:rPr dirty="0"/>
              <a:t> </a:t>
            </a:r>
            <a:r>
              <a:rPr dirty="0" err="1"/>
              <a:t>폭리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돈과</a:t>
            </a:r>
            <a:r>
              <a:rPr dirty="0"/>
              <a:t> </a:t>
            </a:r>
            <a:r>
              <a:rPr dirty="0" err="1"/>
              <a:t>곡식</a:t>
            </a:r>
            <a:r>
              <a:rPr lang="ko-KR" altLang="en-US" dirty="0"/>
              <a:t>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새 </a:t>
            </a:r>
            <a:r>
              <a:rPr dirty="0" err="1"/>
              <a:t>포도주와</a:t>
            </a:r>
            <a:r>
              <a:rPr lang="ko-KR" altLang="en-US" dirty="0"/>
              <a:t> </a:t>
            </a:r>
            <a:r>
              <a:rPr dirty="0" err="1"/>
              <a:t>기름의</a:t>
            </a:r>
            <a:r>
              <a:rPr dirty="0"/>
              <a:t> 100분의 1도 </a:t>
            </a:r>
            <a:r>
              <a:rPr dirty="0" err="1"/>
              <a:t>돌려주시오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5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back to them immediately their fields, vineyards,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olive groves and houses,</a:t>
            </a:r>
            <a:r>
              <a:rPr lang="ko-KR" altLang="en-US" dirty="0"/>
              <a:t> </a:t>
            </a:r>
            <a:r>
              <a:rPr dirty="0"/>
              <a:t>and also the usury you are charging them </a:t>
            </a:r>
            <a:r>
              <a:rPr lang="en-US" altLang="ko-Kore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 hundredth part of the money,</a:t>
            </a:r>
            <a:r>
              <a:rPr lang="en-US" altLang="ko-KR" dirty="0"/>
              <a:t> </a:t>
            </a:r>
            <a:r>
              <a:rPr lang="en-US" dirty="0"/>
              <a:t>grain, new wine and oil."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8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돌려주고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준행하겠습니다</a:t>
            </a:r>
            <a:r>
              <a:rPr dirty="0"/>
              <a:t>.”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불렀고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관리들로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약속대로</a:t>
            </a:r>
            <a:r>
              <a:rPr dirty="0"/>
              <a:t> </a:t>
            </a:r>
            <a:r>
              <a:rPr dirty="0" err="1"/>
              <a:t>하겠다고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40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will give it back," they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we will not demand</a:t>
            </a:r>
            <a:r>
              <a:rPr lang="en-US" dirty="0"/>
              <a:t> </a:t>
            </a:r>
            <a:r>
              <a:rPr dirty="0"/>
              <a:t>anything more</a:t>
            </a:r>
            <a:r>
              <a:rPr lang="ko-KR" altLang="en-US" dirty="0"/>
              <a:t> </a:t>
            </a:r>
            <a:r>
              <a:rPr dirty="0"/>
              <a:t>from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do as you </a:t>
            </a:r>
            <a:r>
              <a:rPr dirty="0" err="1"/>
              <a:t>say."Then</a:t>
            </a:r>
            <a:r>
              <a:rPr dirty="0"/>
              <a:t> I summoned the priests and made the nobles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officials take an oath to do what they had promised.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591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주머니를</a:t>
            </a:r>
            <a:r>
              <a:rPr dirty="0"/>
              <a:t> </a:t>
            </a:r>
            <a:r>
              <a:rPr dirty="0" err="1"/>
              <a:t>털어</a:t>
            </a:r>
            <a:r>
              <a:rPr dirty="0"/>
              <a:t> </a:t>
            </a:r>
            <a:r>
              <a:rPr dirty="0" err="1"/>
              <a:t>보이면서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dirty="0"/>
              <a:t> </a:t>
            </a:r>
            <a:r>
              <a:rPr lang="ko-KR" altLang="en-US" dirty="0"/>
              <a:t>하나님께서 이런 식으로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 집과 재산을 털어 버리실 </a:t>
            </a:r>
            <a:r>
              <a:rPr lang="ko-KR" altLang="en-US" dirty="0" err="1"/>
              <a:t>것이오</a:t>
            </a:r>
            <a:r>
              <a:rPr lang="en-US" altLang="ko-KR" dirty="0"/>
              <a:t>. </a:t>
            </a:r>
            <a:r>
              <a:rPr lang="ko-KR" altLang="en-US" dirty="0"/>
              <a:t>그런 사람은 털리고 털려서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마침내 빈털터리가 될 </a:t>
            </a:r>
            <a:r>
              <a:rPr lang="ko-KR" altLang="en-US" dirty="0" err="1"/>
              <a:t>것이오</a:t>
            </a:r>
            <a:r>
              <a:rPr lang="en-US" altLang="ko-KR" dirty="0"/>
              <a:t>!” </a:t>
            </a:r>
            <a:r>
              <a:rPr lang="ko-KR" altLang="en-US" dirty="0"/>
              <a:t>이 말에 모든 회중이 “아멘” 하고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여호와를 찬양했습니다</a:t>
            </a:r>
            <a:r>
              <a:rPr lang="en-US" altLang="ko-KR" dirty="0"/>
              <a:t>. </a:t>
            </a:r>
            <a:r>
              <a:rPr lang="ko-KR" altLang="en-US" dirty="0"/>
              <a:t>그 다음 백성들은 약속을 이행했습니다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53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shook out the folds of my robe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this way may God shake out of his house and possessions every man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does not keep this promise. So may such a man be shaken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emptied!" At this the whole assembly said, "Amen," and praised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did as they had promised.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043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임명되던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20년부터 32년까지</a:t>
            </a:r>
            <a:r>
              <a:rPr lang="ko-KR" altLang="en-US" dirty="0"/>
              <a:t> </a:t>
            </a:r>
            <a:r>
              <a:rPr dirty="0"/>
              <a:t>12년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있었지만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형제들은</a:t>
            </a:r>
            <a:r>
              <a:rPr lang="ko-KR" altLang="en-US" dirty="0"/>
              <a:t> </a:t>
            </a: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녹을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from the twentieth year of King Artaxerxes,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was appointed to be their governor in the land of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his thirty-second year -- twelve years </a:t>
            </a:r>
            <a:r>
              <a:rPr lang="en-US" altLang="ko-Kore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neither I nor my brothers ate the food allotted to the governor.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총독들은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힘겨운</a:t>
            </a:r>
            <a:r>
              <a:rPr dirty="0"/>
              <a:t>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물리고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포도주뿐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은</a:t>
            </a:r>
            <a:r>
              <a:rPr dirty="0"/>
              <a:t> 40세겔을 </a:t>
            </a:r>
            <a:r>
              <a:rPr dirty="0" err="1"/>
              <a:t>갈취했습니다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총독들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착취했습니다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경외하였으므로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80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earlier governors -- those preceding me </a:t>
            </a:r>
            <a:r>
              <a:rPr lang="en-US" altLang="ko-KR" dirty="0"/>
              <a:t>--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placed a heavy burden on the people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forty shekels of silver</a:t>
            </a:r>
            <a:r>
              <a:rPr lang="ko-KR" altLang="en-US" dirty="0"/>
              <a:t> </a:t>
            </a:r>
            <a:r>
              <a:rPr dirty="0"/>
              <a:t>from them in addition to food and wine.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assistants also lorded it</a:t>
            </a:r>
            <a:r>
              <a:rPr lang="ko-KR" altLang="en-US" dirty="0"/>
              <a:t> </a:t>
            </a:r>
            <a:r>
              <a:rPr dirty="0"/>
              <a:t>over the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out of reverence for God I did not act like that.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한쪽도</a:t>
            </a:r>
            <a:r>
              <a:rPr dirty="0"/>
              <a:t> </a:t>
            </a:r>
            <a:r>
              <a:rPr dirty="0" err="1"/>
              <a:t>사지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쌓는</a:t>
            </a:r>
            <a:r>
              <a:rPr dirty="0"/>
              <a:t> </a:t>
            </a:r>
            <a:r>
              <a:rPr dirty="0" err="1"/>
              <a:t>일에만</a:t>
            </a:r>
            <a:r>
              <a:rPr dirty="0"/>
              <a:t> </a:t>
            </a:r>
            <a:r>
              <a:rPr dirty="0" err="1"/>
              <a:t>헌신했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부하들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쌓는</a:t>
            </a:r>
            <a:r>
              <a:rPr dirty="0"/>
              <a:t> </a:t>
            </a:r>
            <a:r>
              <a:rPr dirty="0" err="1"/>
              <a:t>일에만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5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I devoted myself to the work on this wall.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men were assembled there for the work; we did not acquire any land.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150명의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상에서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찾아온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먹었으므로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 a hundred and fifty Jews and officials ate at my table,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those who came to us from the surrounding nations.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닭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10일에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포도주도</a:t>
            </a:r>
            <a:r>
              <a:rPr lang="ko-KR" altLang="en-US" dirty="0"/>
              <a:t> </a:t>
            </a:r>
            <a:r>
              <a:rPr dirty="0" err="1"/>
              <a:t>풍성하게</a:t>
            </a:r>
            <a:r>
              <a:rPr dirty="0"/>
              <a:t> </a:t>
            </a:r>
            <a:r>
              <a:rPr dirty="0" err="1"/>
              <a:t>마련해야만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lang="ko-KR" alt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요구하지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요구가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53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day one ox, six choice sheep and some poultry were prepared for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ten days an abundant supply of wine of all kinds.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spite of all this, I never demanded the food allotted to the governor,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demands were heavy on these people.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ko-KR" altLang="en-US" dirty="0"/>
              <a:t> </a:t>
            </a:r>
            <a:r>
              <a:rPr dirty="0" err="1"/>
              <a:t>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lang="ko-KR" altLang="en-US" dirty="0"/>
              <a:t> </a:t>
            </a:r>
            <a:r>
              <a:rPr dirty="0" err="1"/>
              <a:t>기억하시고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7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me with </a:t>
            </a:r>
            <a:r>
              <a:t>favor,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</a:t>
            </a:r>
            <a:r>
              <a:rPr dirty="0"/>
              <a:t>my God, for all I have done for these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00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“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자녀가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비롯해서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식구가</a:t>
            </a:r>
            <a:r>
              <a:rPr dirty="0"/>
              <a:t> </a:t>
            </a:r>
            <a:r>
              <a:rPr dirty="0" err="1"/>
              <a:t>먹고살기</a:t>
            </a:r>
            <a:r>
              <a:rPr dirty="0"/>
              <a:t> </a:t>
            </a:r>
            <a:r>
              <a:rPr dirty="0" err="1"/>
              <a:t>위해서는</a:t>
            </a:r>
            <a:r>
              <a:rPr lang="en-US"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얻어야</a:t>
            </a:r>
            <a:r>
              <a:rPr dirty="0"/>
              <a:t> </a:t>
            </a:r>
            <a:r>
              <a:rPr dirty="0" err="1"/>
              <a:t>한다”라고</a:t>
            </a:r>
            <a:r>
              <a:rPr dirty="0"/>
              <a:t> </a:t>
            </a:r>
            <a:r>
              <a:rPr dirty="0" err="1"/>
              <a:t>말했고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1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were saying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dirty="0"/>
              <a:t>"We and our sons and daughters are numerous</a:t>
            </a:r>
            <a:r>
              <a:rPr lang="en-US" altLang="ko-Kore-KR" dirty="0"/>
              <a:t>;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</a:t>
            </a:r>
            <a:r>
              <a:rPr dirty="0"/>
              <a:t>n order for us to eat and stay alive, we must get grain."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기근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포도원과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저당</a:t>
            </a:r>
            <a:r>
              <a:rPr dirty="0"/>
              <a:t> </a:t>
            </a:r>
            <a:r>
              <a:rPr dirty="0" err="1"/>
              <a:t>잡혔다”라고</a:t>
            </a:r>
            <a:r>
              <a:rPr dirty="0"/>
              <a:t> </a:t>
            </a:r>
            <a:r>
              <a:rPr dirty="0" err="1"/>
              <a:t>말했으며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were saying, "We are mortgaging our fields,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vineyards and our homes to get grain during the famine."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0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세금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꾸기</a:t>
            </a:r>
            <a:r>
              <a:rPr dirty="0"/>
              <a:t> </a:t>
            </a:r>
            <a:r>
              <a:rPr dirty="0" err="1"/>
              <a:t>위해</a:t>
            </a:r>
            <a:r>
              <a:rPr lang="ko-KR" alt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잡혔다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others were saying,</a:t>
            </a:r>
            <a:r>
              <a:rPr lang="ko-KR" altLang="en-US" dirty="0"/>
              <a:t> </a:t>
            </a:r>
            <a:r>
              <a:rPr dirty="0"/>
              <a:t>"We have had to borrow money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pay</a:t>
            </a:r>
            <a:r>
              <a:rPr lang="ko-KR" altLang="en-US" dirty="0"/>
              <a:t> </a:t>
            </a:r>
            <a:r>
              <a:rPr dirty="0"/>
              <a:t>the king's tax on our fields and vineyards.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618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친척들과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몸이요</a:t>
            </a:r>
            <a:r>
              <a:rPr dirty="0"/>
              <a:t>,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핏줄이다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자식이나</a:t>
            </a:r>
            <a:r>
              <a:rPr dirty="0"/>
              <a:t> </a:t>
            </a:r>
            <a:r>
              <a:rPr dirty="0" err="1"/>
              <a:t>다름없는데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내주게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우리의 딸 가운데 일부는 이미 종으로 팔렸고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우리의 밭과 포도원이 남의 것이 됐으니 우리는 그들을 속량할 힘이 없다</a:t>
            </a:r>
            <a:r>
              <a:rPr lang="en-US" altLang="ko-KR"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we are of the same flesh and blood as our countrymen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our sons are as good as theirs,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we have to subject our sons</a:t>
            </a:r>
            <a:r>
              <a:rPr lang="en-US" dirty="0"/>
              <a:t> </a:t>
            </a:r>
            <a:r>
              <a:rPr dirty="0"/>
              <a:t>and daughters to slavery.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our daughters have already been enslaved,</a:t>
            </a:r>
            <a:r>
              <a:rPr lang="en-US" dirty="0"/>
              <a:t> </a:t>
            </a:r>
            <a:r>
              <a:rPr dirty="0"/>
              <a:t>but we are powerless,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our fields and our vineyards belong to others."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원성과</a:t>
            </a:r>
            <a:r>
              <a:rPr dirty="0"/>
              <a:t> </a:t>
            </a:r>
            <a:r>
              <a:rPr dirty="0" err="1"/>
              <a:t>탄식을</a:t>
            </a:r>
            <a:r>
              <a:rPr dirty="0"/>
              <a:t> </a:t>
            </a:r>
            <a:r>
              <a:rPr dirty="0" err="1"/>
              <a:t>듣고</a:t>
            </a:r>
            <a:r>
              <a:rPr 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04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heard their outcry and these charges,</a:t>
            </a:r>
            <a:r>
              <a:rPr lang="en-US" dirty="0"/>
              <a:t> </a:t>
            </a:r>
            <a:r>
              <a:rPr lang="en" dirty="0"/>
              <a:t>I </a:t>
            </a:r>
            <a:r>
              <a:rPr dirty="0"/>
              <a:t>was very angry.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곰곰이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귀족들과</a:t>
            </a:r>
            <a:r>
              <a:rPr lang="ko-KR" altLang="en-US" dirty="0"/>
              <a:t> </a:t>
            </a:r>
            <a:r>
              <a:rPr dirty="0" err="1"/>
              <a:t>관리들을</a:t>
            </a:r>
            <a:r>
              <a:rPr dirty="0"/>
              <a:t> </a:t>
            </a:r>
            <a:r>
              <a:rPr dirty="0" err="1"/>
              <a:t>꾸짖으며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형제에게</a:t>
            </a:r>
            <a:r>
              <a:rPr dirty="0"/>
              <a:t> </a:t>
            </a:r>
            <a:r>
              <a:rPr dirty="0" err="1"/>
              <a:t>폭리를</a:t>
            </a:r>
            <a:r>
              <a:rPr dirty="0"/>
              <a:t> </a:t>
            </a:r>
            <a:r>
              <a:rPr dirty="0" err="1"/>
              <a:t>취하고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!”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책망하기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집회를</a:t>
            </a:r>
            <a:r>
              <a:rPr dirty="0"/>
              <a:t> </a:t>
            </a:r>
            <a:r>
              <a:rPr dirty="0" err="1"/>
              <a:t>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4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pondered them in my mind and then accused the nobles and officials.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told them, "You are exacting usury from your own countrymen!"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called together a large meeting to deal with them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민족들에</a:t>
            </a:r>
            <a:r>
              <a:rPr dirty="0"/>
              <a:t> </a:t>
            </a:r>
            <a:r>
              <a:rPr dirty="0" err="1"/>
              <a:t>팔려</a:t>
            </a:r>
            <a:r>
              <a:rPr dirty="0"/>
              <a:t> </a:t>
            </a:r>
            <a:r>
              <a:rPr dirty="0" err="1"/>
              <a:t>갔던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우리 유다의 형제들을 힘닿는 대로 속량해 오지 </a:t>
            </a:r>
            <a:r>
              <a:rPr lang="ko-KR" altLang="en-US" dirty="0" err="1"/>
              <a:t>않았소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팔고</a:t>
            </a:r>
            <a:r>
              <a:rPr dirty="0"/>
              <a:t> </a:t>
            </a:r>
            <a:r>
              <a:rPr dirty="0" err="1"/>
              <a:t>있단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침묵했습니다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said: "As far as possible, we have bought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Jewish brothers</a:t>
            </a:r>
            <a:r>
              <a:rPr lang="en-US" dirty="0"/>
              <a:t> </a:t>
            </a:r>
            <a:r>
              <a:rPr dirty="0"/>
              <a:t>who were sold to the Gentiles.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are selling your brothers,</a:t>
            </a:r>
            <a:r>
              <a:rPr lang="en-US" dirty="0"/>
              <a:t> </a:t>
            </a:r>
            <a:r>
              <a:rPr dirty="0"/>
              <a:t>only for them to be sold back to us!"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quiet, because they could find nothing to say.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4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못하오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비방을</a:t>
            </a:r>
            <a:r>
              <a:rPr dirty="0"/>
              <a:t> </a:t>
            </a:r>
            <a:r>
              <a:rPr dirty="0" err="1"/>
              <a:t>피하기</a:t>
            </a:r>
            <a:r>
              <a:rPr dirty="0"/>
              <a:t> </a:t>
            </a:r>
            <a:r>
              <a:rPr dirty="0" err="1"/>
              <a:t>위해서라도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경외하며</a:t>
            </a:r>
            <a:r>
              <a:rPr dirty="0"/>
              <a:t> </a:t>
            </a:r>
            <a:r>
              <a:rPr dirty="0" err="1"/>
              <a:t>살아야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continued, "What you are doing is not right.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Shouldn't you walk in the fear of our God to avoid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reproach of</a:t>
            </a:r>
            <a:r>
              <a:rPr lang="ko-KR" altLang="en-US" dirty="0"/>
              <a:t> </a:t>
            </a:r>
            <a:r>
              <a:rPr dirty="0"/>
              <a:t>our Gentile enemies?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1323</Words>
  <Application>Microsoft Macintosh PowerPoint</Application>
  <PresentationFormat>와이드스크린</PresentationFormat>
  <Paragraphs>130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2022-09-07T16:05:36Z</dcterms:modified>
</cp:coreProperties>
</file>