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건축해</a:t>
            </a:r>
            <a:r>
              <a:rPr dirty="0"/>
              <a:t> </a:t>
            </a:r>
            <a:r>
              <a:rPr dirty="0" err="1"/>
              <a:t>허물어진</a:t>
            </a:r>
            <a:r>
              <a:rPr dirty="0"/>
              <a:t> </a:t>
            </a:r>
            <a:r>
              <a:rPr dirty="0" err="1"/>
              <a:t>부분들을</a:t>
            </a:r>
            <a:r>
              <a:rPr dirty="0"/>
              <a:t> </a:t>
            </a:r>
            <a:r>
              <a:rPr dirty="0" err="1"/>
              <a:t>남김없이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메웠다는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산발랏과</a:t>
            </a:r>
            <a:r>
              <a:rPr dirty="0"/>
              <a:t> </a:t>
            </a: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아라비아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게셈과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그때까지도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성문의</a:t>
            </a:r>
            <a:r>
              <a:rPr dirty="0"/>
              <a:t> </a:t>
            </a:r>
            <a:r>
              <a:rPr dirty="0" err="1"/>
              <a:t>문짝을</a:t>
            </a:r>
            <a:r>
              <a:rPr dirty="0"/>
              <a:t> </a:t>
            </a:r>
            <a:r>
              <a:rPr dirty="0" err="1"/>
              <a:t>달지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47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word came to Sanballat, </a:t>
            </a:r>
            <a:r>
              <a:rPr dirty="0" err="1"/>
              <a:t>Tobiah</a:t>
            </a:r>
            <a:r>
              <a:rPr dirty="0"/>
              <a:t>, Geshem the Arab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rest of our enemies that I had rebuilt the wall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a gap was left in it</a:t>
            </a:r>
            <a:r>
              <a:rPr lang="ko-KR" altLang="en-US" dirty="0"/>
              <a:t> </a:t>
            </a:r>
            <a:r>
              <a:rPr dirty="0"/>
              <a:t>-- though up to that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had not set the doors</a:t>
            </a:r>
            <a:r>
              <a:rPr lang="ko-KR" altLang="en-US" dirty="0"/>
              <a:t> </a:t>
            </a:r>
            <a:r>
              <a:rPr dirty="0"/>
              <a:t>in the gates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므헤다벨의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들라야의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스마야가</a:t>
            </a:r>
            <a:r>
              <a:rPr dirty="0"/>
              <a:t> </a:t>
            </a:r>
            <a:r>
              <a:rPr dirty="0" err="1"/>
              <a:t>두문불출하므로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갔더니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죽이러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닫읍시다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죽이러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day I went to the house of Shemaiah son of </a:t>
            </a:r>
            <a:r>
              <a:rPr dirty="0" err="1"/>
              <a:t>Delaiah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of </a:t>
            </a:r>
            <a:r>
              <a:rPr dirty="0" err="1"/>
              <a:t>Mehetabel</a:t>
            </a:r>
            <a:r>
              <a:rPr dirty="0"/>
              <a:t>, who was shut in at his home.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"Let us meet in the house of God, inside the temple,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us close the temple doors, because men are coming to kill you --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night they are coming to kill you."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6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도망가야</a:t>
            </a:r>
            <a:r>
              <a:rPr dirty="0"/>
              <a:t> </a:t>
            </a:r>
            <a:r>
              <a:rPr dirty="0" err="1"/>
              <a:t>되겠소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목숨이나</a:t>
            </a:r>
            <a:r>
              <a:rPr dirty="0"/>
              <a:t> </a:t>
            </a:r>
            <a:r>
              <a:rPr dirty="0" err="1"/>
              <a:t>구하겠소</a:t>
            </a:r>
            <a:r>
              <a:rPr dirty="0"/>
              <a:t>?</a:t>
            </a:r>
            <a:r>
              <a:rPr lang="ko-KR" altLang="en-US"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않겠소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said, "Should a man like me run away?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should one like me go into the temple to save his life? I will not go!"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순간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산발랏이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매수해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2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realized that God had not sent him,</a:t>
            </a:r>
            <a:r>
              <a:rPr lang="ko-KR" altLang="en-US" dirty="0"/>
              <a:t> </a:t>
            </a:r>
            <a:r>
              <a:rPr dirty="0"/>
              <a:t>but that he had prophesied against 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</a:t>
            </a:r>
            <a:r>
              <a:rPr dirty="0" err="1"/>
              <a:t>Tobiah</a:t>
            </a:r>
            <a:r>
              <a:rPr dirty="0"/>
              <a:t> and Sanballat had hired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협박하려고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매수해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휩싸인</a:t>
            </a:r>
            <a:r>
              <a:rPr dirty="0"/>
              <a:t> </a:t>
            </a:r>
            <a:r>
              <a:rPr dirty="0" err="1"/>
              <a:t>나머지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오명을</a:t>
            </a:r>
            <a:r>
              <a:rPr dirty="0"/>
              <a:t> </a:t>
            </a:r>
            <a:r>
              <a:rPr dirty="0" err="1"/>
              <a:t>쓰게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비방하려는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54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been hired to intimidate me so that I would commit a sin by doing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they would give me a bad name to discredit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도비야와</a:t>
            </a:r>
            <a:r>
              <a:rPr dirty="0"/>
              <a:t> </a:t>
            </a:r>
            <a:r>
              <a:rPr dirty="0" err="1"/>
              <a:t>산발랏의</a:t>
            </a:r>
            <a:r>
              <a:rPr dirty="0"/>
              <a:t> </a:t>
            </a:r>
            <a:r>
              <a:rPr dirty="0" err="1"/>
              <a:t>소행을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</a:t>
            </a:r>
            <a:r>
              <a:rPr dirty="0"/>
              <a:t> </a:t>
            </a:r>
            <a:r>
              <a:rPr dirty="0" err="1"/>
              <a:t>예언자</a:t>
            </a:r>
            <a:r>
              <a:rPr dirty="0"/>
              <a:t> </a:t>
            </a:r>
            <a:r>
              <a:rPr dirty="0" err="1"/>
              <a:t>노아댜와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위협하려던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90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</a:t>
            </a:r>
            <a:r>
              <a:rPr dirty="0" err="1"/>
              <a:t>Tobiah</a:t>
            </a:r>
            <a:r>
              <a:rPr dirty="0"/>
              <a:t> and Sanballat,</a:t>
            </a:r>
            <a:r>
              <a:rPr lang="ko-KR" altLang="en-US" dirty="0"/>
              <a:t> </a:t>
            </a:r>
            <a:r>
              <a:rPr dirty="0"/>
              <a:t>O my God, because of what they have done;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 also the prophetess </a:t>
            </a:r>
            <a:r>
              <a:rPr dirty="0" err="1"/>
              <a:t>Noadiah</a:t>
            </a:r>
            <a:r>
              <a:rPr lang="ko-KR" altLang="en-US" dirty="0"/>
              <a:t> </a:t>
            </a:r>
            <a:r>
              <a:rPr dirty="0"/>
              <a:t>and the rest of the prophets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been trying to intimidate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건축이</a:t>
            </a:r>
            <a:r>
              <a:rPr dirty="0"/>
              <a:t> 52일 </a:t>
            </a:r>
            <a:r>
              <a:rPr dirty="0" err="1"/>
              <a:t>만인</a:t>
            </a:r>
            <a:r>
              <a:rPr lang="ko-KR" altLang="en-US" dirty="0"/>
              <a:t> </a:t>
            </a:r>
            <a:r>
              <a:rPr dirty="0" err="1"/>
              <a:t>엘룰</a:t>
            </a:r>
            <a:r>
              <a:rPr dirty="0"/>
              <a:t> </a:t>
            </a:r>
            <a:r>
              <a:rPr dirty="0" err="1"/>
              <a:t>월</a:t>
            </a:r>
            <a:r>
              <a:rPr dirty="0"/>
              <a:t> 25일에 </a:t>
            </a:r>
            <a:r>
              <a:rPr dirty="0" err="1"/>
              <a:t>끝났습니다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387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wall was completed on</a:t>
            </a:r>
            <a:r>
              <a:rPr lang="ko-KR" altLang="en-US" dirty="0"/>
              <a:t> </a:t>
            </a:r>
            <a:r>
              <a:rPr dirty="0"/>
              <a:t>the twenty-fifth of Elul, in fifty-two days.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나라들이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두려워하고</a:t>
            </a:r>
            <a:r>
              <a:rPr dirty="0"/>
              <a:t> </a:t>
            </a:r>
            <a:r>
              <a:rPr dirty="0" err="1"/>
              <a:t>절망감에</a:t>
            </a:r>
            <a:r>
              <a:rPr dirty="0"/>
              <a:t> </a:t>
            </a:r>
            <a:r>
              <a:rPr dirty="0" err="1"/>
              <a:t>휩싸였습니다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일임을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6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our enemies heard about this,</a:t>
            </a:r>
            <a:r>
              <a:rPr lang="ko-KR" altLang="en-US" dirty="0"/>
              <a:t> </a:t>
            </a:r>
            <a:r>
              <a:rPr dirty="0"/>
              <a:t>all the surrounding nations were afraid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lost their self-confidence, because they realize</a:t>
            </a:r>
            <a:r>
              <a:rPr lang="en" dirty="0"/>
              <a:t>d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this work had been done with the help of our God.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그즈음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귀족들은</a:t>
            </a:r>
            <a:r>
              <a:rPr dirty="0"/>
              <a:t> </a:t>
            </a:r>
            <a:r>
              <a:rPr dirty="0" err="1"/>
              <a:t>도비야에게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통의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보냈고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도</a:t>
            </a:r>
            <a:r>
              <a:rPr dirty="0" err="1"/>
              <a:t>비야의</a:t>
            </a:r>
            <a:r>
              <a:rPr dirty="0"/>
              <a:t> </a:t>
            </a:r>
            <a:r>
              <a:rPr dirty="0" err="1"/>
              <a:t>답장도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8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Also, in those days the nobles of Judah were sending many letters to </a:t>
            </a:r>
            <a:r>
              <a:rPr dirty="0" err="1"/>
              <a:t>Tobiah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replies from </a:t>
            </a:r>
            <a:r>
              <a:rPr dirty="0" err="1"/>
              <a:t>Tobiah</a:t>
            </a:r>
            <a:r>
              <a:rPr dirty="0"/>
              <a:t> kept coming to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도비야는</a:t>
            </a:r>
            <a:r>
              <a:rPr dirty="0"/>
              <a:t> </a:t>
            </a:r>
            <a:r>
              <a:rPr dirty="0" err="1"/>
              <a:t>아라의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스가냐의</a:t>
            </a:r>
            <a:r>
              <a:rPr dirty="0"/>
              <a:t> </a:t>
            </a:r>
            <a:r>
              <a:rPr dirty="0" err="1"/>
              <a:t>사위였고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여호하난은</a:t>
            </a:r>
            <a:r>
              <a:rPr lang="ko-KR" altLang="en-US" dirty="0"/>
              <a:t> </a:t>
            </a:r>
            <a:r>
              <a:rPr dirty="0" err="1"/>
              <a:t>베레갸의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므술람의</a:t>
            </a:r>
            <a:r>
              <a:rPr dirty="0"/>
              <a:t> </a:t>
            </a:r>
            <a:r>
              <a:rPr dirty="0" err="1"/>
              <a:t>딸과</a:t>
            </a:r>
            <a:r>
              <a:rPr dirty="0"/>
              <a:t> </a:t>
            </a:r>
            <a:r>
              <a:rPr dirty="0" err="1"/>
              <a:t>결혼한</a:t>
            </a:r>
            <a:r>
              <a:rPr dirty="0"/>
              <a:t> </a:t>
            </a:r>
            <a:r>
              <a:rPr dirty="0" err="1"/>
              <a:t>사이였으므로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유다에는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동맹한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많았습니다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900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many in Judah were under oath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was son-in-law to </a:t>
            </a:r>
            <a:r>
              <a:rPr dirty="0" err="1"/>
              <a:t>Shecaniah</a:t>
            </a:r>
            <a:r>
              <a:rPr dirty="0"/>
              <a:t> son of </a:t>
            </a:r>
            <a:r>
              <a:rPr dirty="0" err="1"/>
              <a:t>Arah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son </a:t>
            </a:r>
            <a:r>
              <a:rPr dirty="0" err="1"/>
              <a:t>Jehohanan</a:t>
            </a:r>
            <a:r>
              <a:rPr dirty="0"/>
              <a:t> had married the daughter of </a:t>
            </a:r>
            <a:r>
              <a:rPr dirty="0" err="1"/>
              <a:t>Meshullam</a:t>
            </a:r>
            <a:r>
              <a:rPr dirty="0"/>
              <a:t> son of </a:t>
            </a:r>
            <a:r>
              <a:rPr dirty="0" err="1"/>
              <a:t>Berekiah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계속해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행실을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이야기했고</a:t>
            </a:r>
            <a:r>
              <a:rPr lang="ko-KR" altLang="en-US"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도비야는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협박하기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2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they kept reporting to me his good deeds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telling him what I said.</a:t>
            </a:r>
            <a:r>
              <a:rPr lang="ko-KR" altLang="en-US" dirty="0"/>
              <a:t> </a:t>
            </a:r>
            <a:r>
              <a:rPr lang="en" dirty="0"/>
              <a:t>And </a:t>
            </a:r>
            <a:r>
              <a:rPr dirty="0" err="1"/>
              <a:t>Tobiah</a:t>
            </a:r>
            <a:r>
              <a:rPr dirty="0"/>
              <a:t> sent letters to intimidate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56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산발랏과</a:t>
            </a:r>
            <a:r>
              <a:rPr dirty="0"/>
              <a:t> </a:t>
            </a:r>
            <a:r>
              <a:rPr dirty="0" err="1"/>
              <a:t>게셈이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오노</a:t>
            </a:r>
            <a:r>
              <a:rPr dirty="0"/>
              <a:t> </a:t>
            </a:r>
            <a:r>
              <a:rPr dirty="0" err="1"/>
              <a:t>평지의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마을에서</a:t>
            </a:r>
            <a:r>
              <a:rPr dirty="0"/>
              <a:t> </a:t>
            </a:r>
            <a:r>
              <a:rPr dirty="0" err="1"/>
              <a:t>만납시다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사실은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해치려는</a:t>
            </a:r>
            <a:r>
              <a:rPr dirty="0"/>
              <a:t> </a:t>
            </a:r>
            <a:r>
              <a:rPr dirty="0" err="1"/>
              <a:t>수작이었습니다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28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Sanballat and Geshem sent me this message: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"Come, let us meet together in one of the villages on the plain of Ono."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scheming to harm me;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69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있으므로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비워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중지시키고</a:t>
            </a:r>
            <a:r>
              <a:rPr dirty="0"/>
              <a:t> </a:t>
            </a:r>
            <a:r>
              <a:rPr dirty="0" err="1"/>
              <a:t>당신들에게</a:t>
            </a:r>
            <a:r>
              <a:rPr dirty="0"/>
              <a:t> </a:t>
            </a:r>
            <a:r>
              <a:rPr dirty="0" err="1"/>
              <a:t>내려가겠소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9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sent messengers to them with this reply: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carrying on a great project and cannot go down.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should the work stop while I leave it and go down to you?"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번씩이나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매번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3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Four times they sent me the same message,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each time I gave them the same answer.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84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번째도</a:t>
            </a:r>
            <a:r>
              <a:rPr dirty="0"/>
              <a:t> </a:t>
            </a:r>
            <a:r>
              <a:rPr dirty="0" err="1"/>
              <a:t>산발랏은</a:t>
            </a:r>
            <a:r>
              <a:rPr lang="ko-KR" altLang="en-US"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봉하지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보냈는데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Then, the fifth time, Sanballat sent his aide to me with the same message,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his hand was an unsealed letter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내용이었습니다</a:t>
            </a:r>
            <a:r>
              <a:rPr dirty="0"/>
              <a:t>. “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반역을</a:t>
            </a:r>
            <a:r>
              <a:rPr dirty="0"/>
              <a:t> </a:t>
            </a:r>
            <a:r>
              <a:rPr dirty="0" err="1"/>
              <a:t>꾀하고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성벽도</a:t>
            </a:r>
            <a:r>
              <a:rPr dirty="0"/>
              <a:t> </a:t>
            </a:r>
            <a:r>
              <a:rPr dirty="0" err="1"/>
              <a:t>건축하는</a:t>
            </a:r>
            <a:r>
              <a:rPr dirty="0"/>
              <a:t>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돌고</a:t>
            </a:r>
            <a:r>
              <a:rPr dirty="0"/>
              <a:t> </a:t>
            </a:r>
            <a:r>
              <a:rPr dirty="0" err="1"/>
              <a:t>있으며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게셈도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맞다고</a:t>
            </a:r>
            <a:r>
              <a:rPr dirty="0"/>
              <a:t> </a:t>
            </a:r>
            <a:r>
              <a:rPr dirty="0" err="1"/>
              <a:t>했소</a:t>
            </a:r>
            <a:r>
              <a:rPr dirty="0"/>
              <a:t>. </a:t>
            </a:r>
            <a:r>
              <a:rPr dirty="0" err="1"/>
              <a:t>게다가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소문에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되려고</a:t>
            </a:r>
            <a:r>
              <a:rPr dirty="0"/>
              <a:t> </a:t>
            </a:r>
            <a:r>
              <a:rPr dirty="0" err="1"/>
              <a:t>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which was written: "It is reported among the nations </a:t>
            </a:r>
            <a:r>
              <a:rPr lang="en-US" altLang="ko-KR" dirty="0"/>
              <a:t>--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Geshem says it is true -- that you and the Jews are plotting to revolt,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therefore you are building the wall.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according to these reports you are about to become their 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20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lang="ko-KR" altLang="en-US" dirty="0"/>
              <a:t> </a:t>
            </a:r>
            <a:r>
              <a:rPr dirty="0" err="1"/>
              <a:t>당신에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ore-KR" altLang="en-US" dirty="0"/>
              <a:t>‘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!’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선포하려고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소문이</a:t>
            </a:r>
            <a:r>
              <a:rPr dirty="0"/>
              <a:t> </a:t>
            </a:r>
            <a:r>
              <a:rPr dirty="0" err="1"/>
              <a:t>왕께도</a:t>
            </a:r>
            <a:r>
              <a:rPr dirty="0"/>
              <a:t> </a:t>
            </a:r>
            <a:r>
              <a:rPr dirty="0" err="1"/>
              <a:t>보고될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만나서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의논합시다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even appointed prophets to make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proclamation</a:t>
            </a:r>
            <a:r>
              <a:rPr lang="ko-KR" altLang="en-US" dirty="0"/>
              <a:t> </a:t>
            </a:r>
            <a:r>
              <a:rPr dirty="0"/>
              <a:t>about you</a:t>
            </a:r>
            <a:r>
              <a:rPr lang="ko-KR" altLang="en-US" dirty="0"/>
              <a:t> </a:t>
            </a:r>
            <a:r>
              <a:rPr dirty="0"/>
              <a:t>in Jerusalem: `There is a king in Judah!'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report will get back to the king; so come, let us confer together."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7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회답을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 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거짓이오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꾸며낸</a:t>
            </a:r>
            <a:r>
              <a:rPr dirty="0"/>
              <a:t> </a:t>
            </a:r>
            <a:r>
              <a:rPr dirty="0" err="1"/>
              <a:t>것일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 </a:t>
            </a:r>
            <a:r>
              <a:rPr dirty="0" err="1"/>
              <a:t>실제로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sent him this reply: "Nothing like what you are saying is happening;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just making it up out of your head."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겁주려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낙심해</a:t>
            </a:r>
            <a:r>
              <a:rPr lang="ko-KR" altLang="en-US" dirty="0"/>
              <a:t> </a:t>
            </a:r>
            <a:r>
              <a:rPr dirty="0" err="1"/>
              <a:t>공사를</a:t>
            </a:r>
            <a:r>
              <a:rPr dirty="0"/>
              <a:t> </a:t>
            </a:r>
            <a:r>
              <a:rPr dirty="0" err="1"/>
              <a:t>끝내지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생각한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all trying to frighten us, thinking,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"Their hands will get too weak for the work, and it will not be completed."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prayed, "Now strengthen my hands."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1216</Words>
  <Application>Microsoft Macintosh PowerPoint</Application>
  <PresentationFormat>와이드스크린</PresentationFormat>
  <Paragraphs>117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2022-09-07T16:09:25Z</dcterms:modified>
</cp:coreProperties>
</file>