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건축하고</a:t>
            </a:r>
            <a:r>
              <a:rPr dirty="0"/>
              <a:t> </a:t>
            </a:r>
            <a:r>
              <a:rPr dirty="0" err="1"/>
              <a:t>문짝들을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문지기와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lang="ko-KR" altLang="en-US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임명했습니다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3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wall had been rebuilt and I had set the doors in place,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 and the singers and the Levites were appointed.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아라의 자손이 652명,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Arah 652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4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바핫모압의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예수아와</a:t>
            </a:r>
            <a:r>
              <a:rPr dirty="0"/>
              <a:t> </a:t>
            </a:r>
            <a:r>
              <a:rPr dirty="0" err="1"/>
              <a:t>요압의</a:t>
            </a:r>
            <a:r>
              <a:rPr dirty="0"/>
              <a:t> </a:t>
            </a:r>
            <a:r>
              <a:rPr dirty="0" err="1"/>
              <a:t>족보를</a:t>
            </a:r>
            <a:r>
              <a:rPr dirty="0"/>
              <a:t> </a:t>
            </a:r>
            <a:r>
              <a:rPr dirty="0" err="1"/>
              <a:t>잇는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2,818명,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7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Pahath</a:t>
            </a:r>
            <a:r>
              <a:rPr dirty="0"/>
              <a:t>-Moab</a:t>
            </a:r>
            <a:r>
              <a:rPr lang="ko-KR" altLang="en-US" dirty="0"/>
              <a:t> </a:t>
            </a:r>
            <a:r>
              <a:rPr lang="en-US" altLang="ko-Kore-KR" dirty="0"/>
              <a:t>(</a:t>
            </a:r>
            <a:r>
              <a:rPr dirty="0"/>
              <a:t>through the line of </a:t>
            </a:r>
            <a:r>
              <a:rPr dirty="0" err="1"/>
              <a:t>Jeshua</a:t>
            </a:r>
            <a:r>
              <a:rPr dirty="0"/>
              <a:t> and Joab) 2,818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엘람의 자손이 1,254명,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Elam 1,254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삿두의 자손이 845명,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Zattu 845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삭개의 자손이 760명,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Zaccai 760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빈누이의 자손이 648명,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Binnui 648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브배의 자손이 628명,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Bebai 628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아스갓의 자손이 2,322명,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Azgad 2,322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아도니감의 자손이 667명,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Adonikam 667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비그왜의 자손이 2,067명,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Bigvai 2,067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5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하나니와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사령관</a:t>
            </a:r>
            <a:r>
              <a:rPr dirty="0"/>
              <a:t> </a:t>
            </a:r>
            <a:r>
              <a:rPr dirty="0" err="1"/>
              <a:t>하나냐를</a:t>
            </a:r>
            <a:r>
              <a:rPr dirty="0"/>
              <a:t> </a:t>
            </a:r>
            <a:r>
              <a:rPr dirty="0" err="1"/>
              <a:t>세워</a:t>
            </a:r>
            <a:r>
              <a:rPr lang="ko-KR" altLang="en-US" dirty="0"/>
              <a:t> 예루살렘을 다스리게 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하나냐는</a:t>
            </a:r>
            <a:r>
              <a:rPr lang="ko-KR" altLang="en-US" dirty="0"/>
              <a:t> 사람됨이 충직하고 많은 사람들보다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사람이었기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8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put in charge of Jerusalem my brother </a:t>
            </a:r>
            <a:r>
              <a:rPr dirty="0" err="1"/>
              <a:t>Hanani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Hananiah the commander of the citadel,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a man of integrity and feared God more than most men do.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아딘의 자손이 655명,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Adin 655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아델의 자손, 곧 히스기야의 자손이 98명,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Ater (through Hezekiah) 98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하숨의 자손이 328명,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Hashum 328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베새 자손이 324명,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Bezai 324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하립의 자손이 112명,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Hariph 112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기브온의 자손이 95명이었습니다.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Gibeon 95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베들레헴과 느도바 사람이 188명,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men of Bethlehem and Netophah 188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아나돗 사람이 128명,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Anathoth 128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벧아스마 사람이 42명,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Beth Azmaveth 42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기럇여아림과 그비라와 브에롯 사람이 743명,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Kiriath Jearim, Kephirah and Beeroth 743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41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뜰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성문들을</a:t>
            </a:r>
            <a:r>
              <a:rPr dirty="0"/>
              <a:t> </a:t>
            </a:r>
            <a:r>
              <a:rPr dirty="0" err="1"/>
              <a:t>열지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문지기가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동안에도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닫고</a:t>
            </a:r>
            <a:r>
              <a:rPr dirty="0"/>
              <a:t> </a:t>
            </a: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질러</a:t>
            </a:r>
            <a:r>
              <a:rPr dirty="0"/>
              <a:t> </a:t>
            </a:r>
            <a:r>
              <a:rPr dirty="0" err="1"/>
              <a:t>놓아야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주민들을</a:t>
            </a:r>
            <a:r>
              <a:rPr dirty="0"/>
              <a:t> </a:t>
            </a:r>
            <a:r>
              <a:rPr dirty="0" err="1"/>
              <a:t>경비로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지정된</a:t>
            </a:r>
            <a:r>
              <a:rPr dirty="0"/>
              <a:t> </a:t>
            </a:r>
            <a:r>
              <a:rPr dirty="0" err="1"/>
              <a:t>초소와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68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 to them, "The gates of Jerusalem are not to be opened until the sun is hot.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gatekeepers are still on duty, have them shut the doors and bar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appoint residents of Jerusalem as guards,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at their posts</a:t>
            </a:r>
            <a:r>
              <a:rPr lang="ko-KR" altLang="en-US" dirty="0"/>
              <a:t> </a:t>
            </a:r>
            <a:r>
              <a:rPr dirty="0"/>
              <a:t>and some near their own houses."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라마와 게바 사람이 621명,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Ramah and Geba 621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믹마스 사람이 122명,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Micmash 122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벧엘과 아이 사람이 123명,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Bethel and Ai 123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 밖에 느보 사람이 52명,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the other Nebo 52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 밖에 엘람 자손이 1,254명,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the other Elam 1,254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하림 자손이 320명,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Harim 320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여리고 자손이 345명,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Jericho 345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로드와 하딧과 오노 자손이 721명,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Lod, Hadid and Ono 721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스나아 자손이 3,930명이었습니다.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Senaah 3,930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제사장들은 예수아 집안 여다야의 자손이 973명,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2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priests: the descendants of </a:t>
            </a:r>
            <a:r>
              <a:rPr dirty="0" err="1"/>
              <a:t>Jedaiah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ore-KR" dirty="0"/>
              <a:t>(</a:t>
            </a:r>
            <a:r>
              <a:rPr dirty="0"/>
              <a:t>through the family of </a:t>
            </a:r>
            <a:r>
              <a:rPr dirty="0" err="1"/>
              <a:t>Jeshua</a:t>
            </a:r>
            <a:r>
              <a:rPr dirty="0"/>
              <a:t>) 973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5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넓은데</a:t>
            </a:r>
            <a:r>
              <a:rPr dirty="0"/>
              <a:t> </a:t>
            </a:r>
            <a:r>
              <a:rPr dirty="0" err="1"/>
              <a:t>성안에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없</a:t>
            </a:r>
            <a:r>
              <a:rPr lang="ko-KR" altLang="en-US" dirty="0"/>
              <a:t>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제대로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집들도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55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city was large and spacious, but there were few people in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houses had not yet been rebuilt.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임멜의 자손이 1,052명,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Immer 1,052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바스훌의 자손이 1,247명,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Pashhur 1,247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하림의 자손이 1,017명이었습니다.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Harim 1,017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4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호드야</a:t>
            </a:r>
            <a:r>
              <a:rPr dirty="0"/>
              <a:t> </a:t>
            </a:r>
            <a:r>
              <a:rPr dirty="0" err="1"/>
              <a:t>자손인</a:t>
            </a:r>
            <a:r>
              <a:rPr lang="ko-KR" altLang="en-US" dirty="0"/>
              <a:t> </a:t>
            </a:r>
            <a:r>
              <a:rPr dirty="0" err="1"/>
              <a:t>예수아와</a:t>
            </a:r>
            <a:r>
              <a:rPr dirty="0"/>
              <a:t> </a:t>
            </a:r>
            <a:r>
              <a:rPr dirty="0" err="1"/>
              <a:t>갓미엘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74명이었고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9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Levites: the descendants of </a:t>
            </a:r>
            <a:r>
              <a:rPr dirty="0" err="1"/>
              <a:t>Jeshua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ore-KR" dirty="0"/>
              <a:t>(</a:t>
            </a:r>
            <a:r>
              <a:rPr dirty="0"/>
              <a:t>through </a:t>
            </a:r>
            <a:r>
              <a:rPr dirty="0" err="1"/>
              <a:t>Kadmiel</a:t>
            </a:r>
            <a:r>
              <a:rPr dirty="0"/>
              <a:t> through the line of </a:t>
            </a:r>
            <a:r>
              <a:rPr dirty="0" err="1"/>
              <a:t>Hodaviah</a:t>
            </a:r>
            <a:r>
              <a:rPr dirty="0"/>
              <a:t>) 74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4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lang="ko-KR" altLang="en-US" dirty="0"/>
              <a:t> </a:t>
            </a: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148명이었습니다.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singers: the descendants of Asaph 148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문지기들은</a:t>
            </a:r>
            <a:r>
              <a:rPr dirty="0"/>
              <a:t> </a:t>
            </a:r>
            <a:r>
              <a:rPr dirty="0" err="1"/>
              <a:t>살룸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아델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달문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악굽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하디다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소배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138명이었습니다.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3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gatekeepers: the descendants of Shallum, </a:t>
            </a:r>
            <a:r>
              <a:rPr dirty="0" err="1"/>
              <a:t>Ater</a:t>
            </a:r>
            <a:r>
              <a:rPr dirty="0"/>
              <a:t>, </a:t>
            </a:r>
            <a:r>
              <a:rPr dirty="0" err="1"/>
              <a:t>Talmon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Akkub</a:t>
            </a:r>
            <a:r>
              <a:rPr dirty="0"/>
              <a:t>, </a:t>
            </a:r>
            <a:r>
              <a:rPr dirty="0" err="1"/>
              <a:t>Hatita</a:t>
            </a:r>
            <a:r>
              <a:rPr dirty="0"/>
              <a:t> and </a:t>
            </a:r>
            <a:r>
              <a:rPr dirty="0" err="1"/>
              <a:t>Shobai</a:t>
            </a:r>
            <a:r>
              <a:rPr dirty="0"/>
              <a:t> 138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28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시하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하수바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답바옷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12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temple servants: the descendants of </a:t>
            </a:r>
            <a:r>
              <a:rPr dirty="0" err="1"/>
              <a:t>Ziha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Hasupha</a:t>
            </a:r>
            <a:r>
              <a:rPr dirty="0"/>
              <a:t>, </a:t>
            </a:r>
            <a:r>
              <a:rPr dirty="0" err="1"/>
              <a:t>Tabbaoth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게로스 자손, 시아 자손, 바돈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Keros, Sia, Padon,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르바나 자손, 하가바 자손, 살매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Lebana, Hagaba, Shalmai,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하난 자손, 깃델 자손, 가할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Hanan, Giddel, Gahar,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관리들과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모아</a:t>
            </a:r>
            <a:r>
              <a:rPr lang="ko-KR" altLang="en-US" dirty="0"/>
              <a:t> 종족별로 인구를 조사할 마음을 주셨습니다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마침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족보를</a:t>
            </a:r>
            <a:r>
              <a:rPr dirty="0"/>
              <a:t> </a:t>
            </a:r>
            <a:r>
              <a:rPr dirty="0" err="1"/>
              <a:t>찾게</a:t>
            </a:r>
            <a:r>
              <a:rPr dirty="0"/>
              <a:t> </a:t>
            </a:r>
            <a:r>
              <a:rPr dirty="0" err="1"/>
              <a:t>됐는데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4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my God put it into my heart to assemble the nobles,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officials and the common people for registration by families.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found the genealogical record of those who had been the first to return.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I found written there: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르아야 자손, 르신 자손, 느고다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Reaiah, Rezin, Nekoda,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갓삼 자손, 웃사 자손, 바세아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Gazzam, Uzza, Paseah,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베새 자손, 므우님 자손, 느비스심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Besai, Meunim, Nephussim,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박북 자손, 하그바 자손, 할훌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Bakbuk, Hakupha, Harhur,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바슬릿 자손, 므히다 자손, 하르사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Bazluth, Mehida, Harsha,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바르고스 자손, 시스라 자손, 데마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Barkos, Sisera, Temah,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느시야 자손, 하디바 자손이었습니다.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Neziah and Hatipha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9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/>
              <a:t>자손은</a:t>
            </a:r>
            <a:r>
              <a:rPr lang="ko-KR" altLang="en-US" dirty="0"/>
              <a:t> </a:t>
            </a:r>
            <a:r>
              <a:rPr dirty="0" err="1"/>
              <a:t>소대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소베렛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브리다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9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the servants of Solomon: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Sotai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Sophereth</a:t>
            </a:r>
            <a:r>
              <a:rPr dirty="0"/>
              <a:t>, </a:t>
            </a:r>
            <a:r>
              <a:rPr dirty="0" err="1"/>
              <a:t>Perida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야알라 자손, 다르곤 자손, 깃델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Jaala, Darkon, Giddel,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65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 err="1"/>
              <a:t>스바댜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핫딜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보게렛하스바임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아몬</a:t>
            </a:r>
            <a:r>
              <a:rPr dirty="0"/>
              <a:t> </a:t>
            </a:r>
            <a:r>
              <a:rPr dirty="0" err="1"/>
              <a:t>자손이었습니다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62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Shephatiah</a:t>
            </a:r>
            <a:r>
              <a:rPr dirty="0"/>
              <a:t>, </a:t>
            </a:r>
            <a:r>
              <a:rPr dirty="0" err="1"/>
              <a:t>Hattil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Pokereth-Hazzebaim</a:t>
            </a:r>
            <a:r>
              <a:rPr dirty="0"/>
              <a:t> and Amon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고향으로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유다로</a:t>
            </a:r>
            <a:r>
              <a:rPr dirty="0"/>
              <a:t> </a:t>
            </a:r>
            <a:r>
              <a:rPr dirty="0" err="1"/>
              <a:t>돌아와</a:t>
            </a:r>
            <a:r>
              <a:rPr lang="ko-KR" altLang="en-US" dirty="0"/>
              <a:t> </a:t>
            </a: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76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people of the province who came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captivity of the exiles whom Nebuchadnezzar king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Babylon</a:t>
            </a:r>
            <a:r>
              <a:rPr lang="ko-KR" altLang="en-US" dirty="0"/>
              <a:t> </a:t>
            </a:r>
            <a:r>
              <a:rPr lang="en" dirty="0"/>
              <a:t>h</a:t>
            </a:r>
            <a:r>
              <a:rPr dirty="0"/>
              <a:t>ad</a:t>
            </a:r>
            <a:r>
              <a:rPr lang="ko-KR" altLang="en-US" dirty="0"/>
              <a:t> </a:t>
            </a:r>
            <a:r>
              <a:rPr lang="en" dirty="0"/>
              <a:t>t</a:t>
            </a:r>
            <a:r>
              <a:rPr dirty="0" err="1"/>
              <a:t>aken</a:t>
            </a:r>
            <a:r>
              <a:rPr dirty="0"/>
              <a:t> captive (they returned to Jerusalem and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to his own town,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32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사람들과</a:t>
            </a:r>
            <a:r>
              <a:rPr lang="ko-KR" altLang="en-US"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신하들의</a:t>
            </a:r>
            <a:r>
              <a:rPr lang="ko-KR" altLang="en-US" dirty="0"/>
              <a:t> </a:t>
            </a:r>
            <a:r>
              <a:rPr dirty="0" err="1"/>
              <a:t>자손이</a:t>
            </a:r>
            <a:r>
              <a:rPr dirty="0"/>
              <a:t> 392명이었습니다.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36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temple servants</a:t>
            </a:r>
            <a:r>
              <a:rPr lang="ko-KR" altLang="en-US" dirty="0"/>
              <a:t> </a:t>
            </a:r>
            <a:r>
              <a:rPr dirty="0"/>
              <a:t>and the descendants of the servants of Solomon 392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델멜라와</a:t>
            </a:r>
            <a:r>
              <a:rPr dirty="0"/>
              <a:t> </a:t>
            </a:r>
            <a:r>
              <a:rPr dirty="0" err="1"/>
              <a:t>델하르사와</a:t>
            </a:r>
            <a:r>
              <a:rPr dirty="0"/>
              <a:t> </a:t>
            </a:r>
            <a:r>
              <a:rPr dirty="0" err="1"/>
              <a:t>그룹과</a:t>
            </a:r>
            <a:r>
              <a:rPr dirty="0"/>
              <a:t> </a:t>
            </a:r>
            <a:r>
              <a:rPr dirty="0" err="1"/>
              <a:t>앗돈과</a:t>
            </a:r>
            <a:r>
              <a:rPr dirty="0"/>
              <a:t> </a:t>
            </a:r>
            <a:r>
              <a:rPr dirty="0" err="1"/>
              <a:t>임멜에서</a:t>
            </a:r>
            <a:r>
              <a:rPr dirty="0"/>
              <a:t> </a:t>
            </a:r>
            <a:r>
              <a:rPr dirty="0" err="1"/>
              <a:t>올라온</a:t>
            </a:r>
            <a:r>
              <a:rPr dirty="0"/>
              <a:t> </a:t>
            </a:r>
            <a:r>
              <a:rPr dirty="0" err="1"/>
              <a:t>사람들인데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종족이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자손인지에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2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following came up from the towns of Tel Melah,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 err="1"/>
              <a:t>el</a:t>
            </a:r>
            <a:r>
              <a:rPr dirty="0"/>
              <a:t> Harsha, </a:t>
            </a:r>
            <a:r>
              <a:rPr dirty="0" err="1"/>
              <a:t>Kerub</a:t>
            </a:r>
            <a:r>
              <a:rPr dirty="0"/>
              <a:t>, Addon</a:t>
            </a:r>
            <a:r>
              <a:rPr lang="ko-KR" altLang="en-US" dirty="0"/>
              <a:t> </a:t>
            </a:r>
            <a:r>
              <a:rPr dirty="0"/>
              <a:t>and </a:t>
            </a:r>
            <a:r>
              <a:rPr dirty="0" err="1"/>
              <a:t>Immer</a:t>
            </a:r>
            <a:r>
              <a:rPr dirty="0"/>
              <a:t>, but they could not show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their families were descended from Israel: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들라야의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도비야의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느고다의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642명,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25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Delaiah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Tobiah</a:t>
            </a:r>
            <a:r>
              <a:rPr dirty="0"/>
              <a:t> and </a:t>
            </a:r>
            <a:r>
              <a:rPr dirty="0" err="1"/>
              <a:t>Nekoda</a:t>
            </a:r>
            <a:r>
              <a:rPr dirty="0"/>
              <a:t> 642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호바야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학고스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바르실래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바르실래는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바르실래의</a:t>
            </a:r>
            <a:r>
              <a:rPr dirty="0"/>
              <a:t> </a:t>
            </a:r>
            <a:r>
              <a:rPr dirty="0" err="1"/>
              <a:t>딸과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사람으로서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5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among the priests: the descendants of </a:t>
            </a:r>
            <a:r>
              <a:rPr dirty="0" err="1"/>
              <a:t>Hobaiah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Hakkoz</a:t>
            </a:r>
            <a:r>
              <a:rPr dirty="0"/>
              <a:t> and Barzillai (a man who had married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daughter of Barzillai</a:t>
            </a:r>
            <a:r>
              <a:rPr lang="ko-KR" altLang="en-US" dirty="0"/>
              <a:t> </a:t>
            </a:r>
            <a:r>
              <a:rPr dirty="0"/>
              <a:t>the </a:t>
            </a:r>
            <a:r>
              <a:rPr dirty="0" err="1"/>
              <a:t>Gileadite</a:t>
            </a:r>
            <a:r>
              <a:rPr dirty="0"/>
              <a:t> and was called by that name).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64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족보를</a:t>
            </a:r>
            <a:r>
              <a:rPr dirty="0"/>
              <a:t> </a:t>
            </a:r>
            <a:r>
              <a:rPr dirty="0" err="1"/>
              <a:t>찾았지만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부정하게</a:t>
            </a:r>
            <a:r>
              <a:rPr dirty="0"/>
              <a:t> </a:t>
            </a:r>
            <a:r>
              <a:rPr dirty="0" err="1"/>
              <a:t>여겨져</a:t>
            </a:r>
            <a:r>
              <a:rPr lang="ko-KR" altLang="en-US"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계열에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searched for their family records, but they could not find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were excluded from the priesthood as unclean.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총독은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우림과</a:t>
            </a:r>
            <a:r>
              <a:rPr dirty="0"/>
              <a:t> </a:t>
            </a:r>
            <a:r>
              <a:rPr dirty="0" err="1"/>
              <a:t>둠밈으로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나오기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지성물을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4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governor, therefore, ordered them not to eat </a:t>
            </a:r>
            <a:r>
              <a:rPr lang="ko-KR" altLang="en-US" dirty="0"/>
              <a:t> </a:t>
            </a:r>
            <a:r>
              <a:rPr dirty="0"/>
              <a:t>any of the most sacred food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there should be a priest ministering with the </a:t>
            </a:r>
            <a:r>
              <a:rPr dirty="0" err="1"/>
              <a:t>Urim</a:t>
            </a:r>
            <a:r>
              <a:rPr dirty="0"/>
              <a:t> and Thummim.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온 회중의 수가 4만 2,360명이었고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whole company numbered 42,360,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81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67</a:t>
            </a:r>
            <a:br>
              <a:rPr dirty="0"/>
            </a:b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남녀종들이</a:t>
            </a:r>
            <a:r>
              <a:rPr dirty="0"/>
              <a:t> 7,337명,</a:t>
            </a:r>
            <a:r>
              <a:rPr lang="ko-KR" altLang="en-US" dirty="0"/>
              <a:t> </a:t>
            </a:r>
            <a:r>
              <a:rPr dirty="0" err="1"/>
              <a:t>남녀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245명이었습니다.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0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 their 7,337 menservants and maidservants;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also had 245 men and women singers.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또 말이 736마리, 노새가 245마리,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were 736 horses, 245 mules,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낙타가 435마리, 나귀가 6,720마리였습니다.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435 camels and 6,720 donkeys.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69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이들과</a:t>
            </a:r>
            <a:r>
              <a:rPr dirty="0"/>
              <a:t> </a:t>
            </a:r>
            <a:r>
              <a:rPr dirty="0" err="1"/>
              <a:t>동행한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스룹바벨</a:t>
            </a:r>
            <a:r>
              <a:rPr dirty="0"/>
              <a:t>, </a:t>
            </a:r>
            <a:r>
              <a:rPr dirty="0" err="1"/>
              <a:t>예수아</a:t>
            </a:r>
            <a:r>
              <a:rPr dirty="0"/>
              <a:t>, </a:t>
            </a:r>
            <a:r>
              <a:rPr dirty="0" err="1"/>
              <a:t>느헤미야</a:t>
            </a:r>
            <a:r>
              <a:rPr dirty="0"/>
              <a:t>, </a:t>
            </a:r>
            <a:r>
              <a:rPr dirty="0" err="1"/>
              <a:t>아사랴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라아먀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나하마니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모르드개</a:t>
            </a:r>
            <a:r>
              <a:rPr dirty="0"/>
              <a:t>, </a:t>
            </a:r>
            <a:r>
              <a:rPr dirty="0" err="1"/>
              <a:t>빌산</a:t>
            </a:r>
            <a:r>
              <a:rPr dirty="0"/>
              <a:t>, </a:t>
            </a:r>
            <a:r>
              <a:rPr dirty="0" err="1"/>
              <a:t>미스베렛</a:t>
            </a:r>
            <a:r>
              <a:rPr dirty="0"/>
              <a:t>, </a:t>
            </a:r>
            <a:r>
              <a:rPr dirty="0" err="1"/>
              <a:t>비그왜</a:t>
            </a:r>
            <a:r>
              <a:rPr dirty="0"/>
              <a:t>, </a:t>
            </a:r>
            <a:r>
              <a:rPr dirty="0" err="1"/>
              <a:t>느훔</a:t>
            </a:r>
            <a:r>
              <a:rPr dirty="0"/>
              <a:t>, </a:t>
            </a:r>
            <a:r>
              <a:rPr dirty="0" err="1"/>
              <a:t>바아나였습니다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명단은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7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company with Zerubbabel, </a:t>
            </a:r>
            <a:r>
              <a:rPr dirty="0" err="1"/>
              <a:t>Jeshua</a:t>
            </a:r>
            <a:r>
              <a:rPr dirty="0"/>
              <a:t>, Nehemiah, Azariah, </a:t>
            </a:r>
            <a:r>
              <a:rPr dirty="0" err="1"/>
              <a:t>Raamiah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Nahamani</a:t>
            </a:r>
            <a:r>
              <a:rPr dirty="0"/>
              <a:t>, Mordecai, </a:t>
            </a:r>
            <a:r>
              <a:rPr dirty="0" err="1"/>
              <a:t>Bilshan</a:t>
            </a:r>
            <a:r>
              <a:rPr dirty="0"/>
              <a:t>, </a:t>
            </a:r>
            <a:r>
              <a:rPr dirty="0" err="1"/>
              <a:t>Mispereth</a:t>
            </a:r>
            <a:r>
              <a:rPr dirty="0"/>
              <a:t>, </a:t>
            </a:r>
            <a:r>
              <a:rPr dirty="0" err="1"/>
              <a:t>Bigvai</a:t>
            </a:r>
            <a:r>
              <a:rPr dirty="0"/>
              <a:t>, </a:t>
            </a:r>
            <a:r>
              <a:rPr dirty="0" err="1"/>
              <a:t>Nehum</a:t>
            </a:r>
            <a:r>
              <a:rPr dirty="0"/>
              <a:t> and </a:t>
            </a:r>
            <a:r>
              <a:rPr dirty="0" err="1"/>
              <a:t>Baanah</a:t>
            </a:r>
            <a:r>
              <a:rPr dirty="0"/>
              <a:t>):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The list of the men of Israel: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09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70</a:t>
            </a:r>
            <a:br>
              <a:rPr dirty="0"/>
            </a:br>
            <a:r>
              <a:rPr dirty="0" err="1"/>
              <a:t>일부</a:t>
            </a:r>
            <a:r>
              <a:rPr dirty="0"/>
              <a:t> </a:t>
            </a:r>
            <a:r>
              <a:rPr dirty="0" err="1"/>
              <a:t>족장들은</a:t>
            </a:r>
            <a:r>
              <a:rPr dirty="0"/>
              <a:t> </a:t>
            </a:r>
            <a:r>
              <a:rPr dirty="0" err="1"/>
              <a:t>건축하는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기부했습니다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총독은</a:t>
            </a:r>
            <a:r>
              <a:rPr dirty="0"/>
              <a:t> </a:t>
            </a:r>
            <a:r>
              <a:rPr dirty="0" err="1"/>
              <a:t>금</a:t>
            </a:r>
            <a:r>
              <a:rPr dirty="0"/>
              <a:t> 1,000드라크마와 </a:t>
            </a:r>
            <a:r>
              <a:rPr dirty="0" err="1"/>
              <a:t>대접</a:t>
            </a:r>
            <a:r>
              <a:rPr dirty="0"/>
              <a:t> 50개와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옷</a:t>
            </a:r>
            <a:r>
              <a:rPr dirty="0"/>
              <a:t> 530벌을 </a:t>
            </a:r>
            <a:r>
              <a:rPr dirty="0" err="1"/>
              <a:t>보물창고에</a:t>
            </a:r>
            <a:r>
              <a:rPr dirty="0"/>
              <a:t> </a:t>
            </a:r>
            <a:r>
              <a:rPr dirty="0" err="1"/>
              <a:t>드렸고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4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heads of the families contributed to the work.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governor gave to the treasury 1,000 drachmas of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 bowls and 530 garments for priests.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71</a:t>
            </a:r>
            <a:br>
              <a:rPr dirty="0"/>
            </a:br>
            <a:r>
              <a:rPr dirty="0" err="1"/>
              <a:t>일부</a:t>
            </a:r>
            <a:r>
              <a:rPr dirty="0"/>
              <a:t> </a:t>
            </a:r>
            <a:r>
              <a:rPr dirty="0" err="1"/>
              <a:t>족장들은</a:t>
            </a:r>
            <a:r>
              <a:rPr dirty="0"/>
              <a:t> </a:t>
            </a:r>
            <a:r>
              <a:rPr dirty="0" err="1"/>
              <a:t>금</a:t>
            </a:r>
            <a:r>
              <a:rPr dirty="0"/>
              <a:t> 2만 </a:t>
            </a:r>
            <a:r>
              <a:rPr dirty="0" err="1"/>
              <a:t>드라크마와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</a:t>
            </a:r>
            <a:r>
              <a:rPr dirty="0"/>
              <a:t> 2,200마네를 </a:t>
            </a:r>
            <a:r>
              <a:rPr dirty="0" err="1"/>
              <a:t>보물창고에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1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heads of the families gave to the treasury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f</a:t>
            </a:r>
            <a:r>
              <a:rPr dirty="0"/>
              <a:t>or</a:t>
            </a:r>
            <a:r>
              <a:rPr lang="ko-KR" altLang="en-US" dirty="0"/>
              <a:t> </a:t>
            </a:r>
            <a:r>
              <a:rPr dirty="0"/>
              <a:t>the work 20,000 drachmas of gold and 2,200 minas of silver.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7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72</a:t>
            </a:r>
            <a:br>
              <a:rPr dirty="0"/>
            </a:b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합치면</a:t>
            </a:r>
            <a:r>
              <a:rPr dirty="0"/>
              <a:t> </a:t>
            </a:r>
            <a:r>
              <a:rPr dirty="0" err="1"/>
              <a:t>금</a:t>
            </a:r>
            <a:r>
              <a:rPr dirty="0"/>
              <a:t> 2만 </a:t>
            </a:r>
            <a:r>
              <a:rPr dirty="0" err="1"/>
              <a:t>드라크마와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</a:t>
            </a:r>
            <a:r>
              <a:rPr dirty="0"/>
              <a:t> 2,000마네와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옷</a:t>
            </a:r>
            <a:r>
              <a:rPr dirty="0"/>
              <a:t> 67벌이었습니다.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8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total given by the rest of the people was 20,000 drachmas of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2,000 minas of silver and 67 garments for priests.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73</a:t>
            </a:r>
            <a:br>
              <a:rPr dirty="0"/>
            </a:b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문지기들과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저마다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고향에</a:t>
            </a:r>
            <a:r>
              <a:rPr dirty="0"/>
              <a:t> </a:t>
            </a:r>
            <a:r>
              <a:rPr dirty="0" err="1"/>
              <a:t>정착했습니다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37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priests, the Levites, the gatekeepers, the singers and the temple servants,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certain of the people and the rest of the Israelites,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settled in their own towns. When the seventh month came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Israelites had settled in their towns,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바로스의 자손이 2,172명,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Parosh 2,172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스바댜의 자손이 372명,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Shephatiah 372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2116</Words>
  <Application>Microsoft Macintosh PowerPoint</Application>
  <PresentationFormat>와이드스크린</PresentationFormat>
  <Paragraphs>274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7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2022-09-07T16:14:17Z</dcterms:modified>
</cp:coreProperties>
</file>