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달이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마을에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‘</a:t>
            </a:r>
            <a:r>
              <a:rPr dirty="0" err="1"/>
              <a:t>물</a:t>
            </a:r>
            <a:r>
              <a:rPr dirty="0"/>
              <a:t> </a:t>
            </a:r>
            <a:r>
              <a:rPr dirty="0" err="1"/>
              <a:t>문</a:t>
            </a:r>
            <a:r>
              <a:rPr dirty="0"/>
              <a:t>’ </a:t>
            </a:r>
            <a:r>
              <a:rPr dirty="0" err="1"/>
              <a:t>앞</a:t>
            </a:r>
            <a:r>
              <a:rPr dirty="0"/>
              <a:t> </a:t>
            </a:r>
            <a:r>
              <a:rPr dirty="0" err="1"/>
              <a:t>광장에</a:t>
            </a:r>
            <a:r>
              <a:rPr dirty="0"/>
              <a:t> </a:t>
            </a:r>
            <a:r>
              <a:rPr dirty="0" err="1"/>
              <a:t>일제히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학사</a:t>
            </a:r>
            <a:r>
              <a:rPr dirty="0"/>
              <a:t> </a:t>
            </a:r>
            <a:r>
              <a:rPr dirty="0" err="1"/>
              <a:t>에스라에게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율법책을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lang="ko-KR" altLang="en-US"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52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 assembled as one man in the square before the Water Gate.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told Ezra the scribe to bring out the Book of the Law of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the LORD had commanded for Israel.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느헤미야가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.“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음식과</a:t>
            </a:r>
            <a:r>
              <a:rPr dirty="0"/>
              <a:t> </a:t>
            </a:r>
            <a:r>
              <a:rPr dirty="0" err="1"/>
              <a:t>단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준비하지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사람들에게도</a:t>
            </a:r>
            <a:r>
              <a:rPr dirty="0"/>
              <a:t> </a:t>
            </a:r>
            <a:r>
              <a:rPr dirty="0" err="1"/>
              <a:t>나누어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이날은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날이니</a:t>
            </a:r>
            <a:r>
              <a:rPr dirty="0"/>
              <a:t> </a:t>
            </a:r>
            <a:r>
              <a:rPr dirty="0" err="1"/>
              <a:t>슬퍼하지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힘이다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90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Nehemiah said, "Go and enjoy choice food and sweet drinks,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send some to those who have nothing prepared.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day is sacred to our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grieve, for the joy of the LORD is your strength."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진정시키며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오늘은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날이니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슬퍼하지</a:t>
            </a:r>
            <a:r>
              <a:rPr dirty="0"/>
              <a:t> </a:t>
            </a:r>
            <a:r>
              <a:rPr dirty="0" err="1"/>
              <a:t>마시오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95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calmed all the people,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 still, for this is a sacred day. Do not grieve."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4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주며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벌였습니다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깨달았기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63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people went away to eat and drink,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send portions of food and to celebrate with great joy,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now understood the words that had been made known to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이튿날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족장들과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들으려고</a:t>
            </a:r>
            <a:r>
              <a:rPr dirty="0"/>
              <a:t> </a:t>
            </a:r>
            <a:r>
              <a:rPr dirty="0" err="1"/>
              <a:t>학사</a:t>
            </a:r>
            <a:r>
              <a:rPr dirty="0"/>
              <a:t> </a:t>
            </a:r>
            <a:r>
              <a:rPr dirty="0" err="1"/>
              <a:t>에스라를</a:t>
            </a:r>
            <a:r>
              <a:rPr dirty="0"/>
              <a:t> </a:t>
            </a:r>
            <a:r>
              <a:rPr dirty="0" err="1"/>
              <a:t>둘러쌌습니다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0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second day of the month, the heads of all the families,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the priests and the Levites,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gathered around Ezra the scribe to give attention to the words of the Law.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발견했습니다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</a:t>
            </a:r>
            <a:r>
              <a:rPr dirty="0" err="1"/>
              <a:t>절기</a:t>
            </a:r>
            <a:r>
              <a:rPr dirty="0"/>
              <a:t> </a:t>
            </a:r>
            <a:r>
              <a:rPr dirty="0" err="1"/>
              <a:t>동안에</a:t>
            </a:r>
            <a:r>
              <a:rPr dirty="0"/>
              <a:t> </a:t>
            </a:r>
            <a:r>
              <a:rPr dirty="0" err="1"/>
              <a:t>초막에서</a:t>
            </a:r>
            <a:r>
              <a:rPr dirty="0"/>
              <a:t> </a:t>
            </a:r>
            <a:r>
              <a:rPr dirty="0" err="1"/>
              <a:t>살라는</a:t>
            </a:r>
            <a:r>
              <a:rPr dirty="0"/>
              <a:t> </a:t>
            </a:r>
            <a:r>
              <a:rPr dirty="0" err="1"/>
              <a:t>것과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8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found written in the Law, which the LORD had commanded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Moses,</a:t>
            </a:r>
            <a:r>
              <a:rPr lang="ko-KR" altLang="en-US" dirty="0"/>
              <a:t> </a:t>
            </a:r>
            <a:r>
              <a:rPr dirty="0"/>
              <a:t> that the Israelites were to live in booths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</a:t>
            </a:r>
            <a:r>
              <a:rPr lang="ko-KR" altLang="en-US" dirty="0"/>
              <a:t> </a:t>
            </a:r>
            <a:r>
              <a:rPr dirty="0"/>
              <a:t>the feast of the seventh month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지대로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나무와</a:t>
            </a:r>
            <a:r>
              <a:rPr dirty="0"/>
              <a:t> </a:t>
            </a:r>
            <a:r>
              <a:rPr dirty="0" err="1"/>
              <a:t>야생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나뭇가지</a:t>
            </a:r>
            <a:r>
              <a:rPr dirty="0"/>
              <a:t>, </a:t>
            </a:r>
            <a:r>
              <a:rPr dirty="0" err="1"/>
              <a:t>은매화나뭇가지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야자나뭇가지와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활엽수</a:t>
            </a:r>
            <a:r>
              <a:rPr dirty="0"/>
              <a:t>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초막을</a:t>
            </a:r>
            <a:r>
              <a:rPr dirty="0"/>
              <a:t> </a:t>
            </a:r>
            <a:r>
              <a:rPr dirty="0" err="1"/>
              <a:t>지으라</a:t>
            </a:r>
            <a:r>
              <a:rPr dirty="0"/>
              <a:t>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마을과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선포하고</a:t>
            </a:r>
            <a:r>
              <a:rPr dirty="0"/>
              <a:t> </a:t>
            </a:r>
            <a:r>
              <a:rPr dirty="0" err="1"/>
              <a:t>전하라는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30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they should proclaim this word and spread it throughout their towns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Jerusalem: "Go out into the hill country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bring back branches from olive and wild olive trees,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myrtles, palms and shade trees, to make booths" -- as it is written.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주워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초막을</a:t>
            </a:r>
            <a:r>
              <a:rPr dirty="0"/>
              <a:t> </a:t>
            </a:r>
            <a:r>
              <a:rPr dirty="0" err="1"/>
              <a:t>지었는데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지붕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, </a:t>
            </a:r>
            <a:r>
              <a:rPr dirty="0" err="1"/>
              <a:t>뜰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,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</a:t>
            </a:r>
            <a:r>
              <a:rPr dirty="0"/>
              <a:t> </a:t>
            </a:r>
            <a:r>
              <a:rPr dirty="0" err="1"/>
              <a:t>뜰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, ‘</a:t>
            </a:r>
            <a:r>
              <a:rPr dirty="0" err="1"/>
              <a:t>물</a:t>
            </a:r>
            <a:r>
              <a:rPr dirty="0"/>
              <a:t> </a:t>
            </a:r>
            <a:r>
              <a:rPr dirty="0" err="1"/>
              <a:t>문</a:t>
            </a:r>
            <a:r>
              <a:rPr dirty="0"/>
              <a:t>’ </a:t>
            </a:r>
            <a:r>
              <a:rPr dirty="0" err="1"/>
              <a:t>앞</a:t>
            </a:r>
            <a:r>
              <a:rPr dirty="0"/>
              <a:t> </a:t>
            </a:r>
            <a:r>
              <a:rPr dirty="0" err="1"/>
              <a:t>광장에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문</a:t>
            </a:r>
            <a:r>
              <a:rPr dirty="0"/>
              <a:t> </a:t>
            </a:r>
            <a:r>
              <a:rPr dirty="0" err="1"/>
              <a:t>앞</a:t>
            </a:r>
            <a:r>
              <a:rPr dirty="0"/>
              <a:t> </a:t>
            </a:r>
            <a:r>
              <a:rPr dirty="0" err="1"/>
              <a:t>광장에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74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people went out and brought back branches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built themselves booths on their own roofs, in their courtyards,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courts of the house of God and in the square by the Water Gate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one by the Gate of Ephraim.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잡혀갔다가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무리들은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초막을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여호수아</a:t>
            </a:r>
            <a:r>
              <a:rPr dirty="0"/>
              <a:t> </a:t>
            </a:r>
            <a:r>
              <a:rPr dirty="0" err="1"/>
              <a:t>시절부터</a:t>
            </a:r>
            <a:r>
              <a:rPr dirty="0"/>
              <a:t> </a:t>
            </a:r>
            <a:r>
              <a:rPr dirty="0" err="1"/>
              <a:t>그날까지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lang="ko-KR" altLang="en-US"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감출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25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company that had returned from exile built booths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lived in them. From the days of Joshua son of Nun until that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had not celebrated it like this. And their joy was very great.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에스라는</a:t>
            </a:r>
            <a:r>
              <a:rPr dirty="0"/>
              <a:t> </a:t>
            </a:r>
            <a:r>
              <a:rPr dirty="0" err="1"/>
              <a:t>첫날부터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날까지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율법책을</a:t>
            </a:r>
            <a:r>
              <a:rPr dirty="0"/>
              <a:t> </a:t>
            </a:r>
            <a:r>
              <a:rPr dirty="0" err="1"/>
              <a:t>낭독했습니다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절기를</a:t>
            </a:r>
            <a:r>
              <a:rPr dirty="0"/>
              <a:t> </a:t>
            </a:r>
            <a:r>
              <a:rPr dirty="0" err="1"/>
              <a:t>지켰고</a:t>
            </a:r>
            <a:r>
              <a:rPr dirty="0"/>
              <a:t> 8일째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규례에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공회를</a:t>
            </a:r>
            <a:r>
              <a:rPr dirty="0"/>
              <a:t> </a:t>
            </a:r>
            <a:r>
              <a:rPr dirty="0" err="1"/>
              <a:t>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06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Day after day, from the first day to the last,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Ezra read from the Book of the Law of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celebrated the feast for seven days, and on the eighth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in accordance with the regulation, there was an assembly.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1일에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에스라가</a:t>
            </a:r>
            <a:r>
              <a:rPr dirty="0"/>
              <a:t> </a:t>
            </a:r>
            <a:r>
              <a:rPr dirty="0" err="1"/>
              <a:t>남녀</a:t>
            </a:r>
            <a:r>
              <a:rPr dirty="0"/>
              <a:t> </a:t>
            </a:r>
            <a:r>
              <a:rPr dirty="0" err="1"/>
              <a:t>회중과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알아들을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율법책을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8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on the first day of the seventh month Ezra the priest brought the Law</a:t>
            </a:r>
            <a:r>
              <a:rPr lang="ko-Kore-KR" altLang="en-US"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before the assembly, which was made up of men and women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who were able to understand.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그리고는</a:t>
            </a:r>
            <a:r>
              <a:rPr dirty="0"/>
              <a:t> ‘</a:t>
            </a:r>
            <a:r>
              <a:rPr dirty="0" err="1"/>
              <a:t>물</a:t>
            </a:r>
            <a:r>
              <a:rPr dirty="0"/>
              <a:t> </a:t>
            </a:r>
            <a:r>
              <a:rPr dirty="0" err="1"/>
              <a:t>문</a:t>
            </a:r>
            <a:r>
              <a:rPr dirty="0"/>
              <a:t>’ </a:t>
            </a:r>
            <a:r>
              <a:rPr dirty="0" err="1"/>
              <a:t>앞</a:t>
            </a:r>
            <a:r>
              <a:rPr dirty="0"/>
              <a:t> </a:t>
            </a:r>
            <a:r>
              <a:rPr dirty="0" err="1"/>
              <a:t>광장에서</a:t>
            </a:r>
            <a:r>
              <a:rPr dirty="0"/>
              <a:t> </a:t>
            </a:r>
            <a:r>
              <a:rPr dirty="0" err="1"/>
              <a:t>남녀와</a:t>
            </a:r>
            <a:r>
              <a:rPr dirty="0"/>
              <a:t> </a:t>
            </a:r>
            <a:r>
              <a:rPr dirty="0" err="1"/>
              <a:t>알아들을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이른</a:t>
            </a:r>
            <a:r>
              <a:rPr dirty="0"/>
              <a:t> </a:t>
            </a:r>
            <a:r>
              <a:rPr dirty="0" err="1"/>
              <a:t>아침부터</a:t>
            </a:r>
            <a:r>
              <a:rPr dirty="0"/>
              <a:t> </a:t>
            </a:r>
            <a:r>
              <a:rPr dirty="0" err="1"/>
              <a:t>정오까지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낭독했습니다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율법책에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86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read it aloud from daybreak till noon as he faced the square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Water Gate in the presence of the 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women and others who could understand.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people listened attentively </a:t>
            </a:r>
            <a:r>
              <a:rPr lang="ko-KR" altLang="en-US" dirty="0"/>
              <a:t> </a:t>
            </a:r>
            <a:r>
              <a:rPr dirty="0"/>
              <a:t>to the Book of the Law.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학사</a:t>
            </a:r>
            <a:r>
              <a:rPr dirty="0"/>
              <a:t> </a:t>
            </a:r>
            <a:r>
              <a:rPr dirty="0" err="1"/>
              <a:t>에스라는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행사를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특별히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강단에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오른쪽에는</a:t>
            </a:r>
            <a:r>
              <a:rPr dirty="0"/>
              <a:t> </a:t>
            </a:r>
            <a:r>
              <a:rPr dirty="0" err="1"/>
              <a:t>맛디댜</a:t>
            </a:r>
            <a:r>
              <a:rPr dirty="0"/>
              <a:t>, </a:t>
            </a:r>
            <a:r>
              <a:rPr dirty="0" err="1"/>
              <a:t>스마</a:t>
            </a:r>
            <a:r>
              <a:rPr dirty="0"/>
              <a:t>, </a:t>
            </a:r>
            <a:r>
              <a:rPr dirty="0" err="1"/>
              <a:t>아나야</a:t>
            </a:r>
            <a:r>
              <a:rPr dirty="0"/>
              <a:t>, </a:t>
            </a:r>
            <a:r>
              <a:rPr dirty="0" err="1"/>
              <a:t>우리야</a:t>
            </a:r>
            <a:r>
              <a:rPr dirty="0"/>
              <a:t>, </a:t>
            </a:r>
            <a:r>
              <a:rPr dirty="0" err="1"/>
              <a:t>힐기야</a:t>
            </a:r>
            <a:r>
              <a:rPr dirty="0"/>
              <a:t>, </a:t>
            </a:r>
            <a:r>
              <a:rPr dirty="0" err="1"/>
              <a:t>마아세야가</a:t>
            </a:r>
            <a:r>
              <a:rPr dirty="0"/>
              <a:t> </a:t>
            </a:r>
            <a:r>
              <a:rPr dirty="0" err="1"/>
              <a:t>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왼쪽에는</a:t>
            </a:r>
            <a:r>
              <a:rPr dirty="0"/>
              <a:t> </a:t>
            </a:r>
            <a:r>
              <a:rPr dirty="0" err="1"/>
              <a:t>브다야</a:t>
            </a:r>
            <a:r>
              <a:rPr dirty="0"/>
              <a:t>, </a:t>
            </a:r>
            <a:r>
              <a:rPr dirty="0" err="1"/>
              <a:t>미사엘</a:t>
            </a:r>
            <a:r>
              <a:rPr dirty="0"/>
              <a:t>, </a:t>
            </a:r>
            <a:r>
              <a:rPr dirty="0" err="1"/>
              <a:t>말기야</a:t>
            </a:r>
            <a:r>
              <a:rPr dirty="0"/>
              <a:t>, </a:t>
            </a:r>
            <a:r>
              <a:rPr dirty="0" err="1"/>
              <a:t>하숨</a:t>
            </a:r>
            <a:r>
              <a:rPr dirty="0"/>
              <a:t>, </a:t>
            </a:r>
            <a:r>
              <a:rPr dirty="0" err="1"/>
              <a:t>하스밧다나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스가랴</a:t>
            </a:r>
            <a:r>
              <a:rPr dirty="0"/>
              <a:t>, </a:t>
            </a:r>
            <a:r>
              <a:rPr dirty="0" err="1"/>
              <a:t>므술람이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97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Ezra the scribe stood on a high wooden platform built for the occasion.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Beside him on his right stood </a:t>
            </a:r>
            <a:r>
              <a:rPr dirty="0" err="1"/>
              <a:t>Mattithiah</a:t>
            </a:r>
            <a:r>
              <a:rPr dirty="0"/>
              <a:t>, Shema, Anaiah, Uriah, Hilkiah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Maaseiah</a:t>
            </a:r>
            <a:r>
              <a:rPr dirty="0"/>
              <a:t>; and on his left were </a:t>
            </a:r>
            <a:r>
              <a:rPr dirty="0" err="1"/>
              <a:t>Pedaiah</a:t>
            </a:r>
            <a:r>
              <a:rPr dirty="0"/>
              <a:t>, </a:t>
            </a:r>
            <a:r>
              <a:rPr dirty="0" err="1"/>
              <a:t>Mishael</a:t>
            </a:r>
            <a:r>
              <a:rPr dirty="0"/>
              <a:t>, </a:t>
            </a:r>
            <a:r>
              <a:rPr dirty="0" err="1"/>
              <a:t>Malkijah</a:t>
            </a:r>
            <a:r>
              <a:rPr dirty="0"/>
              <a:t>, </a:t>
            </a:r>
            <a:r>
              <a:rPr dirty="0" err="1"/>
              <a:t>Hashum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Hashbaddanah</a:t>
            </a:r>
            <a:r>
              <a:rPr dirty="0"/>
              <a:t>, Zechariah and </a:t>
            </a:r>
            <a:r>
              <a:rPr dirty="0" err="1"/>
              <a:t>Meshullam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에스라가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책을</a:t>
            </a:r>
            <a:r>
              <a:rPr dirty="0"/>
              <a:t> </a:t>
            </a:r>
            <a:r>
              <a:rPr dirty="0" err="1"/>
              <a:t>펼쳤습니다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책을</a:t>
            </a:r>
            <a:r>
              <a:rPr dirty="0"/>
              <a:t> </a:t>
            </a:r>
            <a:r>
              <a:rPr dirty="0" err="1"/>
              <a:t>펴자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21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Ezra opened the book. All the people could see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was standing above them; and as he opened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all stood up.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977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에스라가</a:t>
            </a:r>
            <a:r>
              <a:rPr dirty="0"/>
              <a:t> </a:t>
            </a:r>
            <a:r>
              <a:rPr dirty="0" err="1"/>
              <a:t>위대하신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찬양하자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아멘</a:t>
            </a:r>
            <a:r>
              <a:rPr dirty="0"/>
              <a:t>, </a:t>
            </a:r>
            <a:r>
              <a:rPr dirty="0" err="1"/>
              <a:t>아멘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대답하며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lang="ko-KR" altLang="en-US" dirty="0"/>
              <a:t> </a:t>
            </a:r>
            <a:r>
              <a:rPr dirty="0" err="1"/>
              <a:t>납작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경배했습니다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3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Ezra praised the LORD, the great God; and all the people lifted their hands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responded, "Amen! Amen!" Then they bowed down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worshiped the LORD with their faces to the ground.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55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예수아</a:t>
            </a:r>
            <a:r>
              <a:rPr dirty="0"/>
              <a:t>, </a:t>
            </a:r>
            <a:r>
              <a:rPr dirty="0" err="1"/>
              <a:t>바니</a:t>
            </a:r>
            <a:r>
              <a:rPr dirty="0"/>
              <a:t>, </a:t>
            </a:r>
            <a:r>
              <a:rPr dirty="0" err="1"/>
              <a:t>세레뱌</a:t>
            </a:r>
            <a:r>
              <a:rPr dirty="0"/>
              <a:t>, </a:t>
            </a:r>
            <a:r>
              <a:rPr dirty="0" err="1"/>
              <a:t>야민</a:t>
            </a:r>
            <a:r>
              <a:rPr dirty="0"/>
              <a:t>, </a:t>
            </a:r>
            <a:r>
              <a:rPr dirty="0" err="1"/>
              <a:t>악굽</a:t>
            </a:r>
            <a:r>
              <a:rPr dirty="0"/>
              <a:t>, </a:t>
            </a:r>
            <a:r>
              <a:rPr dirty="0" err="1"/>
              <a:t>사브대</a:t>
            </a:r>
            <a:r>
              <a:rPr dirty="0"/>
              <a:t>, </a:t>
            </a:r>
            <a:r>
              <a:rPr dirty="0" err="1"/>
              <a:t>호디야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마아세야</a:t>
            </a:r>
            <a:r>
              <a:rPr dirty="0"/>
              <a:t>, </a:t>
            </a:r>
            <a:r>
              <a:rPr dirty="0" err="1"/>
              <a:t>그리다</a:t>
            </a:r>
            <a:r>
              <a:rPr dirty="0"/>
              <a:t>, </a:t>
            </a:r>
            <a:r>
              <a:rPr dirty="0" err="1"/>
              <a:t>아사랴</a:t>
            </a:r>
            <a:r>
              <a:rPr dirty="0"/>
              <a:t>, </a:t>
            </a:r>
            <a:r>
              <a:rPr dirty="0" err="1"/>
              <a:t>요사밧</a:t>
            </a:r>
            <a:r>
              <a:rPr dirty="0"/>
              <a:t>, </a:t>
            </a:r>
            <a:r>
              <a:rPr dirty="0" err="1"/>
              <a:t>하난</a:t>
            </a:r>
            <a:r>
              <a:rPr dirty="0"/>
              <a:t>, </a:t>
            </a:r>
            <a:r>
              <a:rPr dirty="0" err="1"/>
              <a:t>블라야와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설명해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36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-- </a:t>
            </a:r>
            <a:r>
              <a:rPr dirty="0" err="1"/>
              <a:t>Jeshua</a:t>
            </a:r>
            <a:r>
              <a:rPr dirty="0"/>
              <a:t>, Bani, </a:t>
            </a:r>
            <a:r>
              <a:rPr dirty="0" err="1"/>
              <a:t>Sherebiah</a:t>
            </a:r>
            <a:r>
              <a:rPr dirty="0"/>
              <a:t>, </a:t>
            </a:r>
            <a:r>
              <a:rPr dirty="0" err="1"/>
              <a:t>Jamin</a:t>
            </a:r>
            <a:r>
              <a:rPr dirty="0"/>
              <a:t>, </a:t>
            </a:r>
            <a:r>
              <a:rPr dirty="0" err="1"/>
              <a:t>Akkub</a:t>
            </a:r>
            <a:r>
              <a:rPr dirty="0"/>
              <a:t>, </a:t>
            </a:r>
            <a:r>
              <a:rPr dirty="0" err="1"/>
              <a:t>Shabbethai</a:t>
            </a:r>
            <a:r>
              <a:rPr dirty="0"/>
              <a:t>, </a:t>
            </a:r>
            <a:r>
              <a:rPr dirty="0" err="1"/>
              <a:t>Hodiah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Maaseiah</a:t>
            </a:r>
            <a:r>
              <a:rPr dirty="0"/>
              <a:t>, </a:t>
            </a:r>
            <a:r>
              <a:rPr dirty="0" err="1"/>
              <a:t>Kelita</a:t>
            </a:r>
            <a:r>
              <a:rPr dirty="0"/>
              <a:t>, Azariah, </a:t>
            </a:r>
            <a:r>
              <a:rPr dirty="0" err="1"/>
              <a:t>Jozabad</a:t>
            </a:r>
            <a:r>
              <a:rPr dirty="0"/>
              <a:t>, Hanan and </a:t>
            </a:r>
            <a:r>
              <a:rPr dirty="0" err="1"/>
              <a:t>Pelaiah</a:t>
            </a:r>
            <a:r>
              <a:rPr dirty="0"/>
              <a:t> </a:t>
            </a:r>
            <a:r>
              <a:rPr lang="en-US" altLang="ko-Kore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instructed the people in the Law while the people were standing there.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책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읽고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읽는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알아듣도록</a:t>
            </a:r>
            <a:r>
              <a:rPr dirty="0"/>
              <a:t> </a:t>
            </a:r>
            <a:r>
              <a:rPr dirty="0" err="1"/>
              <a:t>설명해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9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read from the Book of the Law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making it clear and giving the meaning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people could understand what was being read.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755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율법의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울었습니다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느헤미야와</a:t>
            </a:r>
            <a:r>
              <a:rPr dirty="0"/>
              <a:t> </a:t>
            </a:r>
            <a:r>
              <a:rPr dirty="0" err="1"/>
              <a:t>제사장이자</a:t>
            </a:r>
            <a:r>
              <a:rPr dirty="0"/>
              <a:t> </a:t>
            </a:r>
            <a:r>
              <a:rPr dirty="0" err="1"/>
              <a:t>학사인</a:t>
            </a:r>
            <a:r>
              <a:rPr dirty="0"/>
              <a:t> </a:t>
            </a:r>
            <a:r>
              <a:rPr dirty="0" err="1"/>
              <a:t>에스라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가르치던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이날은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날이니</a:t>
            </a:r>
            <a:r>
              <a:rPr dirty="0"/>
              <a:t> </a:t>
            </a:r>
            <a:r>
              <a:rPr dirty="0" err="1"/>
              <a:t>슬퍼하거나</a:t>
            </a:r>
            <a:r>
              <a:rPr dirty="0"/>
              <a:t> </a:t>
            </a:r>
            <a:r>
              <a:rPr dirty="0" err="1"/>
              <a:t>울지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69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Nehemiah the governor, Ezra the priest and scribe,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Levites who were instructing the people said to them all,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day is sacred to the LORD your God. Do not mourn or weep."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the people had been weeping as they listened to the words of the Law.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1342</Words>
  <Application>Microsoft Macintosh PowerPoint</Application>
  <PresentationFormat>와이드스크린</PresentationFormat>
  <Paragraphs>127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2022-09-07T16:16:46Z</dcterms:modified>
</cp:coreProperties>
</file>