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24일에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금식하고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흙먼지를</a:t>
            </a:r>
            <a:r>
              <a:rPr dirty="0"/>
              <a:t> </a:t>
            </a:r>
            <a:r>
              <a:rPr dirty="0" err="1"/>
              <a:t>뒤집어썼습니다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4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same month, the Israelites gathered together,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fasting and wearing sackcloth and having dust on their heads.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대신들과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교만하게</a:t>
            </a:r>
            <a:r>
              <a:rPr dirty="0"/>
              <a:t> </a:t>
            </a:r>
            <a:r>
              <a:rPr dirty="0" err="1"/>
              <a:t>굴었는지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오늘의</a:t>
            </a:r>
            <a:r>
              <a:rPr dirty="0"/>
              <a:t> </a:t>
            </a:r>
            <a:r>
              <a:rPr dirty="0" err="1"/>
              <a:t>명성을</a:t>
            </a:r>
            <a:r>
              <a:rPr dirty="0"/>
              <a:t> </a:t>
            </a:r>
            <a:r>
              <a:rPr dirty="0" err="1"/>
              <a:t>얻으셨습니다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01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sent miraculous signs and wonders against Pharaoh,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all his officials and all the people of his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knew how arrogantly the Egyptians treated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a name for yourself, which remains to this day.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갈라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딛고</a:t>
            </a:r>
            <a:r>
              <a:rPr dirty="0"/>
              <a:t> </a:t>
            </a:r>
            <a:r>
              <a:rPr dirty="0" err="1"/>
              <a:t>건너가게</a:t>
            </a:r>
            <a:r>
              <a:rPr dirty="0"/>
              <a:t> </a:t>
            </a:r>
            <a:r>
              <a:rPr dirty="0" err="1"/>
              <a:t>하셨지만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던지듯</a:t>
            </a:r>
            <a:r>
              <a:rPr dirty="0"/>
              <a:t> </a:t>
            </a:r>
            <a:r>
              <a:rPr lang="ko-KR" altLang="en-US" dirty="0"/>
              <a:t>깊음 속에 처넣으셨습니다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7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divided the sea before them, so that they passed through it on dry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hurled their pursuers into the depths, like a stone into mighty waters.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기둥으로</a:t>
            </a:r>
            <a:r>
              <a:rPr dirty="0"/>
              <a:t> </a:t>
            </a:r>
            <a:r>
              <a:rPr dirty="0" err="1"/>
              <a:t>인도하시고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불기둥으로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4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day you led them with a pillar of cloud,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night with a pillar of fire to give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light on the way they were to take.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내려오셔서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율례와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주셨으며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7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came down on Mount Sinai; you spoke to them from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them regulations and laws that are just and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decrees and commands that are good.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안식을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계명과</a:t>
            </a:r>
            <a:r>
              <a:rPr dirty="0"/>
              <a:t> </a:t>
            </a:r>
            <a:r>
              <a:rPr dirty="0" err="1"/>
              <a:t>율례와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86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known to them your holy Sabbath and gave them commands,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decrees and laws through your servant Moses.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굶주렸을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목말랐을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먹이셨습니다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주기로</a:t>
            </a:r>
            <a:r>
              <a:rPr dirty="0"/>
              <a:t> </a:t>
            </a:r>
            <a:r>
              <a:rPr dirty="0" err="1"/>
              <a:t>맹세하신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차지하라고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80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hunger you gave them bread from heaven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their thirst you brought them water from the rock;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told them to go in and take possession of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had sworn with uplifted hand to give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교만하고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곧아져서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they, our forefathers, became arrogant and stiff-necked,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obey your commands.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일으키신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잊었습니다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곧아져</a:t>
            </a:r>
            <a:r>
              <a:rPr dirty="0"/>
              <a:t> </a:t>
            </a:r>
            <a:r>
              <a:rPr dirty="0" err="1"/>
              <a:t>거역하고</a:t>
            </a:r>
            <a:r>
              <a:rPr dirty="0"/>
              <a:t> </a:t>
            </a:r>
            <a:r>
              <a:rPr dirty="0" err="1"/>
              <a:t>두목을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종살이하던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돌아가려고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용서하시는</a:t>
            </a:r>
            <a:r>
              <a:rPr dirty="0"/>
              <a:t> </a:t>
            </a:r>
            <a:r>
              <a:rPr dirty="0" err="1"/>
              <a:t>하나님이요</a:t>
            </a:r>
            <a:r>
              <a:rPr dirty="0"/>
              <a:t>,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긍휼이</a:t>
            </a:r>
            <a:r>
              <a:rPr dirty="0"/>
              <a:t> </a:t>
            </a:r>
            <a:r>
              <a:rPr dirty="0" err="1"/>
              <a:t>많으며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더디</a:t>
            </a:r>
            <a:r>
              <a:rPr dirty="0"/>
              <a:t> </a:t>
            </a:r>
            <a:r>
              <a:rPr dirty="0" err="1"/>
              <a:t>화내시고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많으신</a:t>
            </a:r>
            <a:r>
              <a:rPr dirty="0"/>
              <a:t> </a:t>
            </a:r>
            <a:r>
              <a:rPr dirty="0" err="1"/>
              <a:t>분이기에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refused to listen and failed to remember the miracles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performed among them. They became stiff-necked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their rebellion appointed a leader in order to return to their slavery.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a forgiving God, gracious and compassionate,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slow to anger and abounding in love. Therefore you did not desert them,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형상을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인도해낸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하나님이다’라고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모독했을</a:t>
            </a:r>
            <a:r>
              <a:rPr dirty="0"/>
              <a:t> </a:t>
            </a:r>
            <a:r>
              <a:rPr dirty="0" err="1"/>
              <a:t>때에도</a:t>
            </a:r>
            <a:r>
              <a:rPr dirty="0"/>
              <a:t> </a:t>
            </a:r>
            <a:r>
              <a:rPr dirty="0" err="1"/>
              <a:t>그랬습니다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when they cast for themselves an image of a calf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your god, who brought you up out of Egypt,'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when they committed awful blasphemies.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긍휼로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버려두지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안내했고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불기둥으로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밝히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6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of your great compassion you did not abandon them in the desert.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day the pillar of cloud did not cease to guide them on their path,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pillar of fire by night to shine on the way they were to take.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78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사람들과의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lang="ko-KR" altLang="en-US" dirty="0"/>
              <a:t>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제자리에 선 채로 자기들의 죄와 자기 조상들의 죄악을 고백했습니다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of Israelite descent had separated themselves from all foreigners.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stood in their places and confessed their sins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wickedness of their fathers.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가르치셨습니다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만나가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3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your good Spirit to instruct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withhold your manna from their mouths,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gave them water for their thirst.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돌보셨기에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r>
              <a:rPr lang="ko-Kore-KR" altLang="en-US" dirty="0"/>
              <a:t> </a:t>
            </a:r>
            <a:endParaRPr lang="en-US" altLang="ko-Kore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옷도 낡지 않고 발도 부르트지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8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forty years you sustained them in the desert;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lacked nothing, their clothes did not wear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their feet become swollen.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조상에게</a:t>
            </a:r>
            <a:r>
              <a:rPr dirty="0"/>
              <a:t> </a:t>
            </a:r>
            <a:r>
              <a:rPr dirty="0" err="1"/>
              <a:t>굴복시켜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 영역을 나눠 주셨습니다</a:t>
            </a:r>
            <a:r>
              <a:rPr lang="en-US" altLang="ko-KR" dirty="0"/>
              <a:t>. </a:t>
            </a:r>
            <a:r>
              <a:rPr lang="ko-KR" altLang="en-US" dirty="0"/>
              <a:t>그리하여 그들은 </a:t>
            </a:r>
            <a:r>
              <a:rPr lang="ko-KR" altLang="en-US" dirty="0" err="1"/>
              <a:t>헤스본</a:t>
            </a:r>
            <a:r>
              <a:rPr lang="ko-KR" altLang="en-US" dirty="0"/>
              <a:t> 왕 </a:t>
            </a:r>
            <a:r>
              <a:rPr lang="ko-KR" altLang="en-US" dirty="0" err="1"/>
              <a:t>시혼의</a:t>
            </a:r>
            <a:r>
              <a:rPr lang="ko-KR" altLang="en-US" dirty="0"/>
              <a:t> 땅과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바산</a:t>
            </a:r>
            <a:r>
              <a:rPr lang="ko-KR" altLang="en-US" dirty="0"/>
              <a:t> 왕 옥의 땅을 차지했습니다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4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gave them kingdoms and nations, allotting to them even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remotest frontiers. They took over the country of </a:t>
            </a:r>
            <a:r>
              <a:rPr dirty="0" err="1"/>
              <a:t>Sihon</a:t>
            </a:r>
            <a:r>
              <a:rPr dirty="0"/>
              <a:t> king of </a:t>
            </a:r>
            <a:r>
              <a:rPr dirty="0" err="1"/>
              <a:t>Heshbon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country of </a:t>
            </a:r>
            <a:r>
              <a:rPr dirty="0" err="1"/>
              <a:t>Og</a:t>
            </a:r>
            <a:r>
              <a:rPr dirty="0"/>
              <a:t> king of Bashan.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별처럼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인도하면서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6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their sons as numerous as the stars in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brought them into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told their fathers to </a:t>
            </a:r>
            <a:r>
              <a:rPr dirty="0" err="1"/>
              <a:t>ente</a:t>
            </a:r>
            <a:r>
              <a:rPr lang="en" dirty="0"/>
              <a:t>r</a:t>
            </a:r>
            <a:r>
              <a:rPr lang="ko-KR" altLang="en-US" dirty="0"/>
              <a:t> </a:t>
            </a:r>
            <a:r>
              <a:rPr dirty="0"/>
              <a:t>and possess.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족속들을</a:t>
            </a:r>
            <a:r>
              <a:rPr dirty="0"/>
              <a:t> </a:t>
            </a:r>
            <a:r>
              <a:rPr dirty="0" err="1"/>
              <a:t>굴복시키고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48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sons went in and took possession of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subdued before them the Canaanites, who lived in the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handed the Canaanites over to them, along with their kings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peoples of the land, to deal with them as they pleased.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굳건한</a:t>
            </a:r>
            <a:r>
              <a:rPr dirty="0"/>
              <a:t> </a:t>
            </a:r>
            <a:r>
              <a:rPr dirty="0" err="1"/>
              <a:t>성들과</a:t>
            </a:r>
            <a:r>
              <a:rPr dirty="0"/>
              <a:t> </a:t>
            </a:r>
            <a:r>
              <a:rPr dirty="0" err="1"/>
              <a:t>비옥한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점령하고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집들과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우물과</a:t>
            </a:r>
            <a:r>
              <a:rPr dirty="0"/>
              <a:t> </a:t>
            </a:r>
            <a:r>
              <a:rPr dirty="0" err="1"/>
              <a:t>포도원과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숲과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과일</a:t>
            </a:r>
            <a:r>
              <a:rPr dirty="0"/>
              <a:t> </a:t>
            </a:r>
            <a:r>
              <a:rPr dirty="0" err="1"/>
              <a:t>나무들을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차지했으며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살찌고</a:t>
            </a:r>
            <a:r>
              <a:rPr dirty="0"/>
              <a:t> </a:t>
            </a:r>
            <a:r>
              <a:rPr dirty="0" err="1"/>
              <a:t>주님께서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captured fortified cities and fertile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possession of houses filled with all kinds of good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wells already dug, vineyards, olive groves and fruit trees in abundance.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ate to the full and were well-nourished;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reveled in your great goodness.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불순종했고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거역했습니다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제쳐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,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돌이키려고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타이르는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죽이기까지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they were disobedient and rebelled against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your law behind their backs. They killed your prophets,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admonished them in order to turn them back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committed awful blasphemies.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</a:t>
            </a:r>
            <a:r>
              <a:rPr dirty="0"/>
              <a:t> </a:t>
            </a:r>
            <a:r>
              <a:rPr dirty="0" err="1"/>
              <a:t>억압당하게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울부짖으면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베푸셔서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구원자들을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68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handed them over to their enemies, who oppressed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were oppressed they cried out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heaven you heard them, and in your great compassion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them deliverers, who rescued them from the hand of their enemies.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평안해지면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악행을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지배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두셨습니다</a:t>
            </a:r>
            <a:r>
              <a:rPr dirty="0"/>
              <a:t>. </a:t>
            </a:r>
            <a:r>
              <a:rPr dirty="0" err="1"/>
              <a:t>그러다가도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부르짖으면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긍휼로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89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as soon as they were at rest, they again did what was evil in your sight.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abandoned them to the hand of their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ruled over them. And when they cried out to you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heard from heaven, and in your compassion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delivered them time after time.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율법으로</a:t>
            </a:r>
            <a:r>
              <a:rPr dirty="0"/>
              <a:t> </a:t>
            </a:r>
            <a:r>
              <a:rPr dirty="0" err="1"/>
              <a:t>돌아오라고</a:t>
            </a:r>
            <a:r>
              <a:rPr dirty="0"/>
              <a:t> </a:t>
            </a:r>
            <a:r>
              <a:rPr dirty="0" err="1"/>
              <a:t>경고하셨지만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교만해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지키기만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거역하는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고집스럽게도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뻣뻣이</a:t>
            </a:r>
            <a:r>
              <a:rPr dirty="0"/>
              <a:t> </a:t>
            </a:r>
            <a:r>
              <a:rPr dirty="0" err="1"/>
              <a:t>세우고는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warned them to return to your law, but they became arrogant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disobeyed your commands. They sinned against your ordinances,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which a man will live if he obeys them. Stubbornly they turned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backs on you, became stiff-necked and refused to listen.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일어서서</a:t>
            </a:r>
            <a:r>
              <a:rPr dirty="0"/>
              <a:t> </a:t>
            </a:r>
            <a:r>
              <a:rPr dirty="0" err="1"/>
              <a:t>낮</a:t>
            </a:r>
            <a:r>
              <a:rPr dirty="0"/>
              <a:t> </a:t>
            </a:r>
            <a:r>
              <a:rPr dirty="0" err="1"/>
              <a:t>시간의</a:t>
            </a:r>
            <a:r>
              <a:rPr dirty="0"/>
              <a:t> 4분의 1은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4분의 1은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stood where they were and read</a:t>
            </a:r>
            <a:r>
              <a:rPr lang="ko-KR" altLang="en-US" dirty="0"/>
              <a:t> </a:t>
            </a:r>
            <a:r>
              <a:rPr dirty="0"/>
              <a:t>from the Book of the Law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God for a quarter of the day, and spent another quarter in confession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worshiping the LORD their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수년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참아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주의</a:t>
            </a:r>
            <a:r>
              <a:rPr dirty="0"/>
              <a:t> </a:t>
            </a:r>
            <a:r>
              <a:rPr dirty="0" err="1"/>
              <a:t>영으로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타이르셨지만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척도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1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many years you were patient with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Spirit you admonished them through your prophets.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paid no attention, so you handed them over to the neighboring peoples.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긍휼이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긍휼로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멸망시키거나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7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your great mercy you did not put an end to them or abandon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are a gracious and merciful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하나님이시여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언약과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지키시는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위대하고</a:t>
            </a:r>
            <a:r>
              <a:rPr dirty="0"/>
              <a:t> </a:t>
            </a:r>
            <a:r>
              <a:rPr dirty="0" err="1"/>
              <a:t>강하고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하나님이시여</a:t>
            </a:r>
            <a:r>
              <a:rPr dirty="0"/>
              <a:t>,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쳐들어온</a:t>
            </a:r>
            <a:r>
              <a:rPr dirty="0"/>
              <a:t> </a:t>
            </a:r>
            <a:r>
              <a:rPr dirty="0" err="1"/>
              <a:t>날로부터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오늘까지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왕자들과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겪은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5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therefore, O our God, the great, mighty and awesome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keeps his covenant of love, </a:t>
            </a:r>
            <a:r>
              <a:rPr lang="en-US" dirty="0"/>
              <a:t>do not let all this hardship seem trifling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in your eyes </a:t>
            </a:r>
            <a:r>
              <a:rPr lang="en-US" altLang="ko-Kore-KR" dirty="0"/>
              <a:t>--</a:t>
            </a:r>
            <a:r>
              <a:rPr lang="en-US" dirty="0"/>
              <a:t> </a:t>
            </a:r>
            <a:r>
              <a:rPr dirty="0"/>
              <a:t>the hardship that has come upon us, upon our kings and leaders,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upon our priests and prophets, upon our fathers and all your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days of the kings of Assyria until today.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잘못이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잘못했지만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성실히</a:t>
            </a:r>
            <a:r>
              <a:rPr dirty="0"/>
              <a:t> </a:t>
            </a:r>
            <a:r>
              <a:rPr dirty="0" err="1"/>
              <a:t>행하셨습니다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5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that has happened to us, you have been just;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acted faithfully, while we did wrong.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경고에</a:t>
            </a:r>
            <a:r>
              <a:rPr dirty="0"/>
              <a:t> </a:t>
            </a:r>
            <a:r>
              <a:rPr dirty="0" err="1"/>
              <a:t>신경도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kings, our leaders, our priests and our fathers did not follow your law;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pay attention to your commands or the warnings you gave them.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넓고</a:t>
            </a:r>
            <a:r>
              <a:rPr dirty="0"/>
              <a:t> </a:t>
            </a:r>
            <a:r>
              <a:rPr dirty="0" err="1"/>
              <a:t>비옥한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누리면서도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섬기지도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돌이키지도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54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while they were in their kingdom,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enjoying your great goodness to them in the spacious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fertile land you gave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serve you or turn from their evil ways.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과일과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먹으라고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see, we are slaves today, slaves in the land you gave our forefathers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could eat its fruit and the other good things it produces.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소산이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벌하시려고</a:t>
            </a:r>
            <a:r>
              <a:rPr lang="ko-KR" altLang="en-US"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몸과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다스리니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괴롭습니다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7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our sins, its abundant harvest goes to the kings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placed over us. They rule over our bodies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cattle as they please.</a:t>
            </a:r>
            <a:r>
              <a:rPr lang="ko-KR" altLang="en-US" dirty="0"/>
              <a:t> </a:t>
            </a:r>
            <a:r>
              <a:rPr dirty="0"/>
              <a:t>We are in great distress.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문서로</a:t>
            </a:r>
            <a:r>
              <a:rPr dirty="0"/>
              <a:t> </a:t>
            </a:r>
            <a:r>
              <a:rPr dirty="0" err="1"/>
              <a:t>남기고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서명을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1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"In view of all this, we are making a binding agreement, putting it in writing,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our leaders, our Levites and our priests are affixing their seals to it."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1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바니</a:t>
            </a:r>
            <a:r>
              <a:rPr dirty="0"/>
              <a:t>, </a:t>
            </a:r>
            <a:r>
              <a:rPr dirty="0" err="1"/>
              <a:t>갓미엘</a:t>
            </a:r>
            <a:r>
              <a:rPr dirty="0"/>
              <a:t>, </a:t>
            </a:r>
            <a:r>
              <a:rPr dirty="0" err="1"/>
              <a:t>스바냐</a:t>
            </a:r>
            <a:r>
              <a:rPr dirty="0"/>
              <a:t>, </a:t>
            </a:r>
            <a:r>
              <a:rPr dirty="0" err="1"/>
              <a:t>분니</a:t>
            </a:r>
            <a:r>
              <a:rPr dirty="0"/>
              <a:t>, </a:t>
            </a:r>
            <a:r>
              <a:rPr dirty="0" err="1"/>
              <a:t>세레뱌</a:t>
            </a:r>
            <a:r>
              <a:rPr dirty="0"/>
              <a:t>, </a:t>
            </a:r>
            <a:r>
              <a:rPr dirty="0" err="1"/>
              <a:t>바니</a:t>
            </a:r>
            <a:r>
              <a:rPr dirty="0"/>
              <a:t>, </a:t>
            </a:r>
            <a:r>
              <a:rPr dirty="0" err="1"/>
              <a:t>그나니가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단상에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on the stairs were the Levites -- </a:t>
            </a:r>
            <a:r>
              <a:rPr dirty="0" err="1"/>
              <a:t>Jeshua</a:t>
            </a:r>
            <a:r>
              <a:rPr dirty="0"/>
              <a:t>, Bani, </a:t>
            </a:r>
            <a:r>
              <a:rPr dirty="0" err="1"/>
              <a:t>Kadmiel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Shebaniah</a:t>
            </a:r>
            <a:r>
              <a:rPr dirty="0"/>
              <a:t>, </a:t>
            </a:r>
            <a:r>
              <a:rPr dirty="0" err="1"/>
              <a:t>Bunni</a:t>
            </a:r>
            <a:r>
              <a:rPr dirty="0"/>
              <a:t>, </a:t>
            </a:r>
            <a:r>
              <a:rPr dirty="0" err="1"/>
              <a:t>Sherebiah</a:t>
            </a:r>
            <a:r>
              <a:rPr dirty="0"/>
              <a:t>, Bani and </a:t>
            </a:r>
            <a:r>
              <a:rPr dirty="0" err="1"/>
              <a:t>Kenani</a:t>
            </a:r>
            <a:r>
              <a:rPr dirty="0"/>
              <a:t>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called with loud voices to the LORD their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예수아</a:t>
            </a:r>
            <a:r>
              <a:rPr dirty="0"/>
              <a:t>, </a:t>
            </a:r>
            <a:r>
              <a:rPr dirty="0" err="1"/>
              <a:t>갓미엘</a:t>
            </a:r>
            <a:r>
              <a:rPr dirty="0"/>
              <a:t>, </a:t>
            </a:r>
            <a:r>
              <a:rPr dirty="0" err="1"/>
              <a:t>바니</a:t>
            </a:r>
            <a:r>
              <a:rPr dirty="0"/>
              <a:t>, </a:t>
            </a:r>
            <a:r>
              <a:rPr dirty="0" err="1"/>
              <a:t>하삽느야</a:t>
            </a:r>
            <a:r>
              <a:rPr dirty="0"/>
              <a:t>, </a:t>
            </a:r>
            <a:r>
              <a:rPr dirty="0" err="1"/>
              <a:t>세레뱌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호디야</a:t>
            </a:r>
            <a:r>
              <a:rPr lang="en-US" altLang="ko-KR" dirty="0"/>
              <a:t>, </a:t>
            </a:r>
            <a:r>
              <a:rPr lang="ko-KR" altLang="en-US" dirty="0" err="1"/>
              <a:t>스바냐</a:t>
            </a:r>
            <a:r>
              <a:rPr lang="en-US" altLang="ko-KR" dirty="0"/>
              <a:t>, </a:t>
            </a:r>
            <a:r>
              <a:rPr lang="ko-KR" altLang="en-US" dirty="0" err="1"/>
              <a:t>브다히야가</a:t>
            </a:r>
            <a:r>
              <a:rPr lang="ko-KR" altLang="en-US" dirty="0"/>
              <a:t> 백성들을 향해 외쳤습니다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“모두 일어나서 주 너희 하나님을 </a:t>
            </a:r>
            <a:r>
              <a:rPr lang="ko-KR" altLang="en-US" dirty="0" err="1"/>
              <a:t>영원토록</a:t>
            </a:r>
            <a:r>
              <a:rPr lang="ko-KR" altLang="en-US" dirty="0"/>
              <a:t> 찬양하라</a:t>
            </a:r>
            <a:r>
              <a:rPr lang="en-US" altLang="ko-KR" dirty="0"/>
              <a:t>!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주의 영광의 이름을 송축합니다</a:t>
            </a:r>
            <a:r>
              <a:rPr lang="en-US" altLang="ko-KR" dirty="0"/>
              <a:t>. </a:t>
            </a:r>
            <a:r>
              <a:rPr lang="ko-KR" altLang="en-US" dirty="0"/>
              <a:t>주께서는 모든 찬송과 찬양 위에 높임을 </a:t>
            </a:r>
            <a:r>
              <a:rPr lang="ko-KR" altLang="en-US" dirty="0" err="1"/>
              <a:t>받으소서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62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-- </a:t>
            </a:r>
            <a:r>
              <a:rPr dirty="0" err="1"/>
              <a:t>Jeshua</a:t>
            </a:r>
            <a:r>
              <a:rPr dirty="0"/>
              <a:t>, </a:t>
            </a:r>
            <a:r>
              <a:rPr dirty="0" err="1"/>
              <a:t>Kadmiel</a:t>
            </a:r>
            <a:r>
              <a:rPr dirty="0"/>
              <a:t>, Bani, </a:t>
            </a:r>
            <a:r>
              <a:rPr dirty="0" err="1"/>
              <a:t>Hashabneiah</a:t>
            </a:r>
            <a:r>
              <a:rPr dirty="0"/>
              <a:t>, </a:t>
            </a:r>
            <a:r>
              <a:rPr dirty="0" err="1"/>
              <a:t>Sherebiah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Hodiah</a:t>
            </a:r>
            <a:r>
              <a:rPr dirty="0"/>
              <a:t>, </a:t>
            </a:r>
            <a:r>
              <a:rPr dirty="0" err="1"/>
              <a:t>Shebaniah</a:t>
            </a:r>
            <a:r>
              <a:rPr dirty="0"/>
              <a:t> and </a:t>
            </a:r>
            <a:r>
              <a:rPr dirty="0" err="1"/>
              <a:t>Pethahiah</a:t>
            </a:r>
            <a:r>
              <a:rPr dirty="0"/>
              <a:t> --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"Stand up and praise the LORD your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who is from everlasting to everlasting." "Blessed be your glorious name,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may it be exalted above all blessing and praise.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주만이</a:t>
            </a:r>
            <a:r>
              <a:rPr dirty="0"/>
              <a:t> </a:t>
            </a:r>
            <a:r>
              <a:rPr dirty="0" err="1"/>
              <a:t>여호와십니다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별무리와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만물이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경배합니다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7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alone are the LORD. You made the heavens, even the highest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their starry host, the earth and all that is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seas and all that is in them. You give life to everything,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multitudes of heaven worship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아브람을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우르에서</a:t>
            </a:r>
            <a:r>
              <a:rPr dirty="0"/>
              <a:t> </a:t>
            </a:r>
            <a:r>
              <a:rPr dirty="0" err="1"/>
              <a:t>끌어내시고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아브라함이라는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the LORD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chose Abram and brought him out of Ur of the Chaldeans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named him Abraham.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헷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기르가스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주시겠다고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언약하셨는데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지키셨습니다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7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found his heart faithful to you, and you made a covenant with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to his descendants the land of the Canaanites, Hittites,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Amorites, Perizzites, Jebusites and </a:t>
            </a:r>
            <a:r>
              <a:rPr dirty="0" err="1"/>
              <a:t>Girgashites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kept your promise because you are righteous.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고난받는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홍해에서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3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saw the suffering of our forefathers in Egypt;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heard their cry at the Red Sea.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2667</Words>
  <Application>Microsoft Macintosh PowerPoint</Application>
  <PresentationFormat>와이드스크린</PresentationFormat>
  <Paragraphs>272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2022-09-07T16:24:02Z</dcterms:modified>
</cp:coreProperties>
</file>