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시절에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아하수에로는</a:t>
            </a:r>
            <a:r>
              <a:rPr dirty="0"/>
              <a:t> </a:t>
            </a:r>
            <a:r>
              <a:rPr dirty="0" err="1"/>
              <a:t>인도에서부터</a:t>
            </a:r>
            <a:r>
              <a:rPr dirty="0"/>
              <a:t> </a:t>
            </a:r>
            <a:r>
              <a:rPr dirty="0" err="1"/>
              <a:t>에티오피아에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127개 </a:t>
            </a:r>
            <a:r>
              <a:rPr dirty="0" err="1"/>
              <a:t>지방을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happened during the time of Xerxes,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Xerxes who ruled over 127 provinces stretching from India to Cush: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7일째 </a:t>
            </a:r>
            <a:r>
              <a:rPr dirty="0" err="1"/>
              <a:t>되는</a:t>
            </a:r>
            <a:r>
              <a:rPr dirty="0"/>
              <a:t> 날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거나하게</a:t>
            </a:r>
            <a:r>
              <a:rPr dirty="0"/>
              <a:t> </a:t>
            </a:r>
            <a:r>
              <a:rPr dirty="0" err="1"/>
              <a:t>마신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기분이</a:t>
            </a:r>
            <a:r>
              <a:rPr dirty="0"/>
              <a:t> </a:t>
            </a:r>
            <a:r>
              <a:rPr dirty="0" err="1"/>
              <a:t>좋아서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내시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므후만</a:t>
            </a:r>
            <a:r>
              <a:rPr dirty="0"/>
              <a:t>, </a:t>
            </a:r>
            <a:r>
              <a:rPr dirty="0" err="1"/>
              <a:t>비스다</a:t>
            </a:r>
            <a:r>
              <a:rPr dirty="0"/>
              <a:t>, </a:t>
            </a:r>
            <a:r>
              <a:rPr dirty="0" err="1"/>
              <a:t>하르보나</a:t>
            </a:r>
            <a:r>
              <a:rPr dirty="0"/>
              <a:t>, </a:t>
            </a:r>
            <a:r>
              <a:rPr dirty="0" err="1"/>
              <a:t>빅다</a:t>
            </a:r>
            <a:r>
              <a:rPr dirty="0"/>
              <a:t>, </a:t>
            </a:r>
            <a:r>
              <a:rPr dirty="0" err="1"/>
              <a:t>아박다</a:t>
            </a:r>
            <a:r>
              <a:rPr dirty="0"/>
              <a:t>, </a:t>
            </a:r>
            <a:r>
              <a:rPr dirty="0" err="1"/>
              <a:t>세달</a:t>
            </a:r>
            <a:r>
              <a:rPr dirty="0"/>
              <a:t>, </a:t>
            </a:r>
            <a:r>
              <a:rPr dirty="0" err="1"/>
              <a:t>가르가스에게</a:t>
            </a:r>
            <a:r>
              <a:rPr dirty="0"/>
              <a:t> </a:t>
            </a:r>
            <a:r>
              <a:rPr dirty="0" err="1"/>
              <a:t>말해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90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day, when King Xerxes was in high spirits from wine,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commanded the seven eunuchs who served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</a:t>
            </a:r>
            <a:r>
              <a:rPr dirty="0" err="1"/>
              <a:t>Mehuman</a:t>
            </a:r>
            <a:r>
              <a:rPr dirty="0"/>
              <a:t>, </a:t>
            </a:r>
            <a:r>
              <a:rPr dirty="0" err="1"/>
              <a:t>Biztha</a:t>
            </a:r>
            <a:r>
              <a:rPr dirty="0"/>
              <a:t>, </a:t>
            </a:r>
            <a:r>
              <a:rPr dirty="0" err="1"/>
              <a:t>Harbona</a:t>
            </a:r>
            <a:r>
              <a:rPr dirty="0"/>
              <a:t>, </a:t>
            </a:r>
            <a:r>
              <a:rPr dirty="0" err="1"/>
              <a:t>Bigtha</a:t>
            </a:r>
            <a:r>
              <a:rPr dirty="0"/>
              <a:t>, </a:t>
            </a:r>
            <a:r>
              <a:rPr dirty="0" err="1"/>
              <a:t>Abagtha</a:t>
            </a:r>
            <a:r>
              <a:rPr dirty="0"/>
              <a:t>, </a:t>
            </a:r>
            <a:r>
              <a:rPr dirty="0" err="1"/>
              <a:t>Zethar</a:t>
            </a:r>
            <a:r>
              <a:rPr dirty="0"/>
              <a:t> and </a:t>
            </a:r>
            <a:r>
              <a:rPr dirty="0" err="1"/>
              <a:t>Carcas</a:t>
            </a:r>
            <a:r>
              <a:rPr dirty="0"/>
              <a:t>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와스디</a:t>
            </a:r>
            <a:r>
              <a:rPr dirty="0"/>
              <a:t> </a:t>
            </a:r>
            <a:r>
              <a:rPr dirty="0" err="1"/>
              <a:t>왕비를</a:t>
            </a:r>
            <a:r>
              <a:rPr dirty="0"/>
              <a:t> </a:t>
            </a:r>
            <a:r>
              <a:rPr dirty="0" err="1"/>
              <a:t>왕관을</a:t>
            </a:r>
            <a:r>
              <a:rPr dirty="0"/>
              <a:t> 쓴 </a:t>
            </a:r>
            <a:r>
              <a:rPr dirty="0" err="1"/>
              <a:t>차림으로</a:t>
            </a:r>
            <a:r>
              <a:rPr dirty="0"/>
              <a:t> 왕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데려오게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와스디</a:t>
            </a:r>
            <a:r>
              <a:rPr dirty="0"/>
              <a:t> </a:t>
            </a:r>
            <a:r>
              <a:rPr dirty="0" err="1"/>
              <a:t>왕비는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아름다웠기에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귀족들에게</a:t>
            </a:r>
            <a:r>
              <a:rPr dirty="0"/>
              <a:t> </a:t>
            </a:r>
            <a:r>
              <a:rPr dirty="0" err="1"/>
              <a:t>보이기</a:t>
            </a:r>
            <a:r>
              <a:rPr dirty="0"/>
              <a:t> </a:t>
            </a:r>
            <a:r>
              <a:rPr dirty="0" err="1"/>
              <a:t>위해서였습니다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5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before him Queen Vashti, wearing her royal crown,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display her beauty to the people and nobles,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she was lovely to look 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내시들이</a:t>
            </a:r>
            <a:r>
              <a:rPr dirty="0"/>
              <a:t> </a:t>
            </a:r>
            <a:r>
              <a:rPr dirty="0" err="1"/>
              <a:t>전달한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명령에도</a:t>
            </a:r>
            <a:r>
              <a:rPr dirty="0"/>
              <a:t> </a:t>
            </a:r>
            <a:r>
              <a:rPr dirty="0" err="1"/>
              <a:t>와스디</a:t>
            </a:r>
            <a:r>
              <a:rPr dirty="0"/>
              <a:t> </a:t>
            </a:r>
            <a:r>
              <a:rPr dirty="0" err="1"/>
              <a:t>왕비는</a:t>
            </a:r>
            <a:r>
              <a:rPr dirty="0"/>
              <a:t> </a:t>
            </a:r>
            <a:r>
              <a:rPr dirty="0" err="1"/>
              <a:t>오기를</a:t>
            </a:r>
            <a:r>
              <a:rPr dirty="0"/>
              <a:t> </a:t>
            </a:r>
            <a:r>
              <a:rPr dirty="0" err="1"/>
              <a:t>거절했습니다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격노해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불붙듯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5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attendants delivered the king's command,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Queen Vashti refused to come.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became furious and burned with anger.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법률의</a:t>
            </a:r>
            <a:r>
              <a:rPr dirty="0"/>
              <a:t> </a:t>
            </a:r>
            <a:r>
              <a:rPr dirty="0" err="1"/>
              <a:t>전문가들에게</a:t>
            </a:r>
            <a:r>
              <a:rPr dirty="0"/>
              <a:t> </a:t>
            </a:r>
            <a:r>
              <a:rPr dirty="0" err="1"/>
              <a:t>묻는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관례였기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사례를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박사들에게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5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it was customary for the 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consult experts in matters of law and justice,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spoke with the wise men who understood the times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페르시아와</a:t>
            </a:r>
            <a:r>
              <a:rPr dirty="0"/>
              <a:t> </a:t>
            </a:r>
            <a:r>
              <a:rPr dirty="0" err="1"/>
              <a:t>메대의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귀족들인</a:t>
            </a:r>
            <a:r>
              <a:rPr dirty="0"/>
              <a:t> </a:t>
            </a:r>
            <a:r>
              <a:rPr dirty="0" err="1"/>
              <a:t>가르스나</a:t>
            </a:r>
            <a:r>
              <a:rPr dirty="0"/>
              <a:t>, </a:t>
            </a:r>
            <a:r>
              <a:rPr dirty="0" err="1"/>
              <a:t>세달</a:t>
            </a:r>
            <a:r>
              <a:rPr dirty="0"/>
              <a:t>, </a:t>
            </a:r>
            <a:r>
              <a:rPr dirty="0" err="1"/>
              <a:t>아드마다</a:t>
            </a:r>
            <a:r>
              <a:rPr dirty="0"/>
              <a:t>, </a:t>
            </a:r>
            <a:r>
              <a:rPr dirty="0" err="1"/>
              <a:t>다시스</a:t>
            </a:r>
            <a:r>
              <a:rPr dirty="0"/>
              <a:t>, </a:t>
            </a:r>
            <a:r>
              <a:rPr dirty="0" err="1"/>
              <a:t>메레스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마르스나</a:t>
            </a:r>
            <a:r>
              <a:rPr dirty="0"/>
              <a:t>, </a:t>
            </a:r>
            <a:r>
              <a:rPr dirty="0" err="1"/>
              <a:t>므무간은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가깝게</a:t>
            </a:r>
            <a:r>
              <a:rPr dirty="0"/>
              <a:t> </a:t>
            </a:r>
            <a:r>
              <a:rPr dirty="0" err="1"/>
              <a:t>모시는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대면할</a:t>
            </a:r>
            <a:r>
              <a:rPr dirty="0"/>
              <a:t> 수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왕국에서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4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were closest to the 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</a:t>
            </a:r>
            <a:r>
              <a:rPr dirty="0" err="1"/>
              <a:t>Carshena</a:t>
            </a:r>
            <a:r>
              <a:rPr dirty="0"/>
              <a:t>, </a:t>
            </a:r>
            <a:r>
              <a:rPr dirty="0" err="1"/>
              <a:t>Shethar</a:t>
            </a:r>
            <a:r>
              <a:rPr dirty="0"/>
              <a:t>, </a:t>
            </a:r>
            <a:r>
              <a:rPr dirty="0" err="1"/>
              <a:t>Admatha</a:t>
            </a:r>
            <a:r>
              <a:rPr dirty="0"/>
              <a:t>, Tarshish, Meres, </a:t>
            </a:r>
            <a:r>
              <a:rPr dirty="0" err="1"/>
              <a:t>Marsena</a:t>
            </a:r>
            <a:r>
              <a:rPr dirty="0"/>
              <a:t> and </a:t>
            </a:r>
            <a:r>
              <a:rPr dirty="0" err="1"/>
              <a:t>Memucan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 nobles of Persia and Media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special access to the king and were highest in the kingdom.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3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규례에</a:t>
            </a:r>
            <a:r>
              <a:rPr dirty="0"/>
              <a:t> </a:t>
            </a:r>
            <a:r>
              <a:rPr dirty="0" err="1"/>
              <a:t>따르면</a:t>
            </a:r>
            <a:r>
              <a:rPr dirty="0"/>
              <a:t> </a:t>
            </a:r>
            <a:r>
              <a:rPr dirty="0" err="1"/>
              <a:t>와스디</a:t>
            </a:r>
            <a:r>
              <a:rPr dirty="0"/>
              <a:t> </a:t>
            </a:r>
            <a:r>
              <a:rPr dirty="0" err="1"/>
              <a:t>왕비를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내시들이</a:t>
            </a:r>
            <a:r>
              <a:rPr dirty="0"/>
              <a:t> </a:t>
            </a:r>
            <a:r>
              <a:rPr dirty="0" err="1"/>
              <a:t>전달한</a:t>
            </a:r>
            <a:r>
              <a:rPr dirty="0"/>
              <a:t> 내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거역했다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"According to law, what must be done to Queen Vashti?" he asked.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"She has not obeyed the command of King Xerxes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eunuchs have taken to her."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므무간이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귀족들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와스디</a:t>
            </a:r>
            <a:r>
              <a:rPr dirty="0"/>
              <a:t> </a:t>
            </a:r>
            <a:r>
              <a:rPr dirty="0" err="1"/>
              <a:t>왕비는</a:t>
            </a:r>
            <a:r>
              <a:rPr dirty="0"/>
              <a:t> </a:t>
            </a:r>
            <a:r>
              <a:rPr dirty="0" err="1"/>
              <a:t>왕뿐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구역의</a:t>
            </a:r>
            <a:r>
              <a:rPr dirty="0"/>
              <a:t> </a:t>
            </a:r>
            <a:r>
              <a:rPr dirty="0" err="1"/>
              <a:t>백성들에게까지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89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Memucan</a:t>
            </a:r>
            <a:r>
              <a:rPr dirty="0"/>
              <a:t> replied in the presence of the king and the nobles,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"Queen Vashti has done wrong,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only against the king but also against all the nobles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peoples of all the provinces of King Xerxes.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왕비의</a:t>
            </a:r>
            <a:r>
              <a:rPr dirty="0"/>
              <a:t> </a:t>
            </a:r>
            <a:r>
              <a:rPr dirty="0" err="1"/>
              <a:t>행동이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여자들에게</a:t>
            </a:r>
            <a:r>
              <a:rPr dirty="0"/>
              <a:t> </a:t>
            </a:r>
            <a:r>
              <a:rPr dirty="0" err="1"/>
              <a:t>알려지면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무시하며</a:t>
            </a:r>
            <a:r>
              <a:rPr dirty="0"/>
              <a:t> ‘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와스디</a:t>
            </a:r>
            <a:r>
              <a:rPr dirty="0"/>
              <a:t> </a:t>
            </a:r>
            <a:r>
              <a:rPr dirty="0" err="1"/>
              <a:t>왕비에게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나오라고</a:t>
            </a:r>
            <a:r>
              <a:rPr dirty="0"/>
              <a:t> </a:t>
            </a:r>
            <a:r>
              <a:rPr dirty="0" err="1"/>
              <a:t>명령했는데</a:t>
            </a:r>
            <a:r>
              <a:rPr dirty="0"/>
              <a:t> </a:t>
            </a:r>
            <a:r>
              <a:rPr dirty="0" err="1"/>
              <a:t>왕비는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않았다’라고</a:t>
            </a:r>
            <a:r>
              <a:rPr dirty="0"/>
              <a:t> 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queen's conduct will become known to all the women,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they will despise their husbands and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`King Xerxes commanded Queen Vashti to be brought before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she would not come.'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오늘이라도</a:t>
            </a:r>
            <a:r>
              <a:rPr dirty="0"/>
              <a:t> </a:t>
            </a:r>
            <a:r>
              <a:rPr dirty="0" err="1"/>
              <a:t>왕비의</a:t>
            </a:r>
            <a:r>
              <a:rPr dirty="0"/>
              <a:t>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페르시아와</a:t>
            </a:r>
            <a:r>
              <a:rPr dirty="0"/>
              <a:t> </a:t>
            </a:r>
            <a:r>
              <a:rPr dirty="0" err="1"/>
              <a:t>메대의</a:t>
            </a:r>
            <a:r>
              <a:rPr dirty="0"/>
              <a:t> </a:t>
            </a:r>
            <a:r>
              <a:rPr dirty="0" err="1"/>
              <a:t>귀부인들이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귀족들에게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불미스러운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잡음이</a:t>
            </a:r>
            <a:r>
              <a:rPr dirty="0"/>
              <a:t> </a:t>
            </a:r>
            <a:r>
              <a:rPr dirty="0" err="1"/>
              <a:t>끊이지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40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very day the Persian and Median women of the nobility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heard about the queen's conduct will respond to all the king's nobles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way. There will be no end of disrespect and discord.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192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여기신다면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와스디가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면전에</a:t>
            </a:r>
            <a:r>
              <a:rPr dirty="0"/>
              <a:t> </a:t>
            </a:r>
            <a:r>
              <a:rPr dirty="0" err="1"/>
              <a:t>나타나서는</a:t>
            </a:r>
            <a:r>
              <a:rPr dirty="0"/>
              <a:t> 안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왕비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그녀보다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주신다는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칙령으로</a:t>
            </a:r>
            <a:r>
              <a:rPr dirty="0"/>
              <a:t> </a:t>
            </a:r>
            <a:r>
              <a:rPr dirty="0" err="1"/>
              <a:t>내리시고</a:t>
            </a:r>
            <a:r>
              <a:rPr dirty="0"/>
              <a:t> </a:t>
            </a:r>
            <a:r>
              <a:rPr dirty="0" err="1"/>
              <a:t>페르시아와</a:t>
            </a:r>
            <a:r>
              <a:rPr dirty="0"/>
              <a:t> </a:t>
            </a:r>
            <a:r>
              <a:rPr dirty="0" err="1"/>
              <a:t>메대의</a:t>
            </a:r>
            <a:r>
              <a:rPr dirty="0"/>
              <a:t> </a:t>
            </a:r>
            <a:r>
              <a:rPr dirty="0" err="1"/>
              <a:t>법으로</a:t>
            </a:r>
            <a:r>
              <a:rPr dirty="0"/>
              <a:t> </a:t>
            </a:r>
            <a:r>
              <a:rPr dirty="0" err="1"/>
              <a:t>기록해</a:t>
            </a:r>
            <a:r>
              <a:rPr dirty="0"/>
              <a:t> </a:t>
            </a:r>
            <a:r>
              <a:rPr dirty="0" err="1"/>
              <a:t>번복되는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01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if it pleases the king,</a:t>
            </a:r>
            <a:r>
              <a:rPr lang="ko-KR" altLang="en-US" dirty="0"/>
              <a:t> </a:t>
            </a:r>
            <a:r>
              <a:rPr lang="en-US" dirty="0"/>
              <a:t>let him issue a royal decree and let it be written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laws of Persia and Media, which cannot be repealed,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Vashti is never again to enter the presence of King Xerxes.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let the king give her royal position to someone else who is better than she.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왕좌에서</a:t>
            </a:r>
            <a:r>
              <a:rPr dirty="0"/>
              <a:t> </a:t>
            </a:r>
            <a:r>
              <a:rPr dirty="0" err="1"/>
              <a:t>다스리고</a:t>
            </a:r>
            <a:r>
              <a:rPr dirty="0"/>
              <a:t> </a:t>
            </a:r>
            <a:r>
              <a:rPr dirty="0" err="1"/>
              <a:t>있었는데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that time King Xerxes reigned from his royal throne in the citadel of Susa,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칙령이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광대한</a:t>
            </a:r>
            <a:r>
              <a:rPr dirty="0"/>
              <a:t> </a:t>
            </a:r>
            <a:r>
              <a:rPr dirty="0" err="1"/>
              <a:t>왕국에</a:t>
            </a:r>
            <a:r>
              <a:rPr dirty="0"/>
              <a:t> </a:t>
            </a:r>
            <a:r>
              <a:rPr dirty="0" err="1"/>
              <a:t>선포되고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고위층부터</a:t>
            </a:r>
            <a:r>
              <a:rPr dirty="0"/>
              <a:t> </a:t>
            </a:r>
            <a:r>
              <a:rPr dirty="0" err="1"/>
              <a:t>하층민까지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공경하게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3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when the king's edict is proclaimed throughout all his vast realm,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women will respect their husbands, from the least to the greatest."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귀족들은</a:t>
            </a:r>
            <a:r>
              <a:rPr dirty="0"/>
              <a:t> 이 </a:t>
            </a:r>
            <a:r>
              <a:rPr dirty="0" err="1"/>
              <a:t>조언이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므무간이</a:t>
            </a:r>
            <a:r>
              <a:rPr dirty="0"/>
              <a:t> </a:t>
            </a:r>
            <a:r>
              <a:rPr dirty="0" err="1"/>
              <a:t>제안한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1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and his nobles were pleased with this advice,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did as </a:t>
            </a:r>
            <a:r>
              <a:rPr dirty="0" err="1"/>
              <a:t>Memucan</a:t>
            </a:r>
            <a:r>
              <a:rPr dirty="0"/>
              <a:t> proposed.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각 </a:t>
            </a:r>
            <a:r>
              <a:rPr dirty="0" err="1"/>
              <a:t>지역의</a:t>
            </a:r>
            <a:r>
              <a:rPr dirty="0"/>
              <a:t> </a:t>
            </a:r>
            <a:r>
              <a:rPr dirty="0" err="1"/>
              <a:t>지방마다</a:t>
            </a:r>
            <a:r>
              <a:rPr dirty="0"/>
              <a:t> </a:t>
            </a:r>
            <a:r>
              <a:rPr dirty="0" err="1"/>
              <a:t>문자와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언어대로</a:t>
            </a:r>
            <a:r>
              <a:rPr dirty="0"/>
              <a:t> </a:t>
            </a:r>
            <a:r>
              <a:rPr dirty="0" err="1"/>
              <a:t>조서를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집안을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남자며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언어가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가정의</a:t>
            </a:r>
            <a:r>
              <a:rPr dirty="0"/>
              <a:t> </a:t>
            </a:r>
            <a:r>
              <a:rPr dirty="0" err="1"/>
              <a:t>언어가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72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dispatches to all parts of the kingdom,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each province in its own script and to each people in its own language,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proclaiming in each people's tongue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every man should be ruler over his own household.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4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통치한</a:t>
            </a:r>
            <a:r>
              <a:rPr dirty="0"/>
              <a:t> 지 3년째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장관들과</a:t>
            </a:r>
            <a:r>
              <a:rPr dirty="0"/>
              <a:t> </a:t>
            </a:r>
            <a:r>
              <a:rPr dirty="0" err="1"/>
              <a:t>대신들을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베풀었습니다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페르시아와</a:t>
            </a:r>
            <a:r>
              <a:rPr dirty="0"/>
              <a:t> </a:t>
            </a:r>
            <a:r>
              <a:rPr dirty="0" err="1"/>
              <a:t>메대의</a:t>
            </a:r>
            <a:r>
              <a:rPr dirty="0"/>
              <a:t> </a:t>
            </a:r>
            <a:r>
              <a:rPr dirty="0" err="1"/>
              <a:t>장수들과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장관들이</a:t>
            </a:r>
            <a:r>
              <a:rPr dirty="0"/>
              <a:t> </a:t>
            </a:r>
            <a:r>
              <a:rPr dirty="0" err="1"/>
              <a:t>참석했습니다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8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third year of his reign he gave a banquet for all his nobles and officials.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military leaders of Persia and Media, the princes,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nobles of the provinces were present.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그는 180일 내내 자기 왕국의 광대한 부와 영예와 화려한 위엄을 나타냈습니다.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full 180 days he displayed the vast wealth of his kingdom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splendor and glory of his majesty.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끝나자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비밀</a:t>
            </a:r>
            <a:r>
              <a:rPr dirty="0"/>
              <a:t> </a:t>
            </a:r>
            <a:r>
              <a:rPr dirty="0" err="1"/>
              <a:t>정원에서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계속되는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8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these days were over, the king gave a banquet,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lasting seven days, in the enclosed garden of the king's palace,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the people from the least to the greatest, who were in the citadel of Susa.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정원에는</a:t>
            </a:r>
            <a:r>
              <a:rPr dirty="0"/>
              <a:t> </a:t>
            </a:r>
            <a:r>
              <a:rPr dirty="0" err="1"/>
              <a:t>흰색</a:t>
            </a:r>
            <a:r>
              <a:rPr dirty="0"/>
              <a:t>, </a:t>
            </a:r>
            <a:r>
              <a:rPr dirty="0" err="1"/>
              <a:t>초록색</a:t>
            </a:r>
            <a:r>
              <a:rPr dirty="0"/>
              <a:t>,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색의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</a:t>
            </a:r>
            <a:r>
              <a:rPr dirty="0"/>
              <a:t> </a:t>
            </a:r>
            <a:r>
              <a:rPr dirty="0" err="1"/>
              <a:t>휘장들이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</a:t>
            </a:r>
            <a:r>
              <a:rPr dirty="0"/>
              <a:t> </a:t>
            </a:r>
            <a:r>
              <a:rPr dirty="0" err="1"/>
              <a:t>줄로</a:t>
            </a:r>
            <a:r>
              <a:rPr dirty="0"/>
              <a:t> </a:t>
            </a:r>
            <a:r>
              <a:rPr dirty="0" err="1"/>
              <a:t>대리석</a:t>
            </a:r>
            <a:r>
              <a:rPr dirty="0"/>
              <a:t> </a:t>
            </a:r>
            <a:r>
              <a:rPr dirty="0" err="1"/>
              <a:t>기둥의</a:t>
            </a:r>
            <a:r>
              <a:rPr dirty="0"/>
              <a:t> </a:t>
            </a:r>
            <a:r>
              <a:rPr dirty="0" err="1"/>
              <a:t>은고리에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된 긴 </a:t>
            </a:r>
            <a:r>
              <a:rPr dirty="0" err="1"/>
              <a:t>의자들이</a:t>
            </a:r>
            <a:r>
              <a:rPr dirty="0"/>
              <a:t> </a:t>
            </a:r>
            <a:r>
              <a:rPr dirty="0" err="1"/>
              <a:t>화반석</a:t>
            </a:r>
            <a:r>
              <a:rPr dirty="0"/>
              <a:t>, </a:t>
            </a:r>
            <a:r>
              <a:rPr dirty="0" err="1"/>
              <a:t>백석</a:t>
            </a:r>
            <a:r>
              <a:rPr dirty="0"/>
              <a:t>, </a:t>
            </a:r>
            <a:r>
              <a:rPr dirty="0" err="1"/>
              <a:t>운모석</a:t>
            </a:r>
            <a:r>
              <a:rPr dirty="0"/>
              <a:t>, </a:t>
            </a:r>
            <a:r>
              <a:rPr dirty="0" err="1"/>
              <a:t>흑석으로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모자이크된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배치돼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204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garden had hangings of white and blue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fastened with cords of white linen and purple material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silver rings on marble pillars.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couches of gold and silver on a mosaic pavement of porphyry,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marble, mother-of-pearl and other costly stones.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금잔으로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내왔는데</a:t>
            </a:r>
            <a:r>
              <a:rPr dirty="0"/>
              <a:t> 그 </a:t>
            </a:r>
            <a:r>
              <a:rPr dirty="0" err="1"/>
              <a:t>잔들은</a:t>
            </a:r>
            <a:r>
              <a:rPr dirty="0"/>
              <a:t> </a:t>
            </a:r>
            <a:r>
              <a:rPr dirty="0" err="1"/>
              <a:t>모양새가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달랐고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포도주는</a:t>
            </a:r>
            <a:r>
              <a:rPr dirty="0"/>
              <a:t> </a:t>
            </a:r>
            <a:r>
              <a:rPr dirty="0" err="1"/>
              <a:t>풍부해서</a:t>
            </a:r>
            <a:r>
              <a:rPr dirty="0"/>
              <a:t> </a:t>
            </a:r>
            <a:r>
              <a:rPr dirty="0" err="1"/>
              <a:t>떨어질</a:t>
            </a:r>
            <a:r>
              <a:rPr dirty="0"/>
              <a:t> 줄 </a:t>
            </a:r>
            <a:r>
              <a:rPr dirty="0" err="1"/>
              <a:t>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Wine was served in goblets of gold, each one different from the 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royal wine was abundant, in keeping with the king's liberality.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81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음주의</a:t>
            </a:r>
            <a:r>
              <a:rPr dirty="0"/>
              <a:t> </a:t>
            </a:r>
            <a:r>
              <a:rPr dirty="0" err="1"/>
              <a:t>규칙은</a:t>
            </a:r>
            <a:r>
              <a:rPr dirty="0"/>
              <a:t> “</a:t>
            </a:r>
            <a:r>
              <a:rPr dirty="0" err="1"/>
              <a:t>제한을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말 </a:t>
            </a:r>
            <a:r>
              <a:rPr dirty="0" err="1"/>
              <a:t>것”이었습니다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손님들이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할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궁전의</a:t>
            </a:r>
            <a:r>
              <a:rPr dirty="0"/>
              <a:t> </a:t>
            </a:r>
            <a:r>
              <a:rPr dirty="0" err="1"/>
              <a:t>집사들에게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5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king's command each guest was allowed to drink in his own 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king instructed all the wine stewards to serve each man what he wished.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와스디 왕비도 아하수에로 왕궁에서 여자들을 위한 잔치를 베풀고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7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Queen Vashti also gave a banquet for the women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royal palace of King Xerxes.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1366</Words>
  <Application>Microsoft Office PowerPoint</Application>
  <PresentationFormat>와이드스크린</PresentationFormat>
  <Paragraphs>140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2022-09-06T13:43:47Z</dcterms:modified>
</cp:coreProperties>
</file>