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81" d="100"/>
          <a:sy n="81" d="100"/>
        </p:scale>
        <p:origin x="403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아하수에로 왕은 왕국 전역과 바다의 섬들에 조공을 바치도록 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King Xerxes imposed tribute throughout the empire, to its distant shores.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882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권세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행적은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높여</a:t>
            </a:r>
            <a:r>
              <a:rPr dirty="0"/>
              <a:t> 준 </a:t>
            </a:r>
            <a:r>
              <a:rPr dirty="0" err="1"/>
              <a:t>모르드개가</a:t>
            </a:r>
            <a:r>
              <a:rPr dirty="0"/>
              <a:t> </a:t>
            </a:r>
            <a:r>
              <a:rPr dirty="0" err="1"/>
              <a:t>승승장구하게</a:t>
            </a:r>
            <a:r>
              <a:rPr dirty="0"/>
              <a:t> 된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내용과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메대와</a:t>
            </a:r>
            <a:r>
              <a:rPr dirty="0"/>
              <a:t> </a:t>
            </a:r>
            <a:r>
              <a:rPr dirty="0" err="1"/>
              <a:t>페르시아</a:t>
            </a:r>
            <a:r>
              <a:rPr dirty="0"/>
              <a:t> </a:t>
            </a:r>
            <a:r>
              <a:rPr dirty="0" err="1"/>
              <a:t>왕들의</a:t>
            </a:r>
            <a:r>
              <a:rPr dirty="0"/>
              <a:t> </a:t>
            </a:r>
            <a:r>
              <a:rPr dirty="0" err="1"/>
              <a:t>연대기에</a:t>
            </a:r>
            <a:r>
              <a:rPr dirty="0"/>
              <a:t> </a:t>
            </a:r>
            <a:r>
              <a:rPr dirty="0" err="1"/>
              <a:t>기록돼</a:t>
            </a:r>
            <a:r>
              <a:rPr dirty="0"/>
              <a:t> </a:t>
            </a:r>
            <a:r>
              <a:rPr dirty="0" err="1"/>
              <a:t>있지</a:t>
            </a:r>
            <a:r>
              <a:rPr dirty="0"/>
              <a:t> </a:t>
            </a:r>
            <a:r>
              <a:rPr dirty="0" err="1"/>
              <a:t>않습니까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9064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all his acts of power and might,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together with a full account of the greatness of Mordecai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which the king had raised him,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are they not written in the book of the annals of the kings of Media and Persia?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4020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모르드개는</a:t>
            </a:r>
            <a:r>
              <a:rPr dirty="0"/>
              <a:t> </a:t>
            </a:r>
            <a:r>
              <a:rPr dirty="0" err="1"/>
              <a:t>아하수에로</a:t>
            </a:r>
            <a:r>
              <a:rPr dirty="0"/>
              <a:t> 왕 </a:t>
            </a:r>
            <a:r>
              <a:rPr dirty="0" err="1"/>
              <a:t>다음가는</a:t>
            </a:r>
            <a:r>
              <a:rPr dirty="0"/>
              <a:t> </a:t>
            </a:r>
            <a:r>
              <a:rPr dirty="0" err="1"/>
              <a:t>사람으로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출중한</a:t>
            </a:r>
            <a:r>
              <a:rPr dirty="0"/>
              <a:t> </a:t>
            </a:r>
            <a:r>
              <a:rPr dirty="0" err="1"/>
              <a:t>사람이었고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동족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큰 </a:t>
            </a:r>
            <a:r>
              <a:rPr dirty="0" err="1"/>
              <a:t>존경을</a:t>
            </a:r>
            <a:r>
              <a:rPr dirty="0"/>
              <a:t> </a:t>
            </a:r>
            <a:r>
              <a:rPr dirty="0" err="1"/>
              <a:t>받았는데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일했고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안녕을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힘썼기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7782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Mordecai the Jew was second in rank to King Xerxes,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preeminent among the Jews, and held in high esteem by his many fellow Jews,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he worked for the good of his people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spoke up for the welfare of all the Jews.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191</Words>
  <Application>Microsoft Office PowerPoint</Application>
  <PresentationFormat>와이드스크린</PresentationFormat>
  <Paragraphs>19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박미솔</cp:lastModifiedBy>
  <cp:revision>129</cp:revision>
  <dcterms:created xsi:type="dcterms:W3CDTF">2019-02-17T10:11:46Z</dcterms:created>
  <dcterms:modified xsi:type="dcterms:W3CDTF">2022-09-07T05:54:15Z</dcterms:modified>
</cp:coreProperties>
</file>