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가라앉자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와스디와</a:t>
            </a:r>
            <a:r>
              <a:rPr dirty="0"/>
              <a:t> </a:t>
            </a:r>
            <a:r>
              <a:rPr dirty="0" err="1"/>
              <a:t>와스디가</a:t>
            </a:r>
            <a:r>
              <a:rPr dirty="0"/>
              <a:t> 한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와스디에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취한</a:t>
            </a:r>
            <a:r>
              <a:rPr dirty="0"/>
              <a:t> </a:t>
            </a:r>
            <a:r>
              <a:rPr dirty="0" err="1"/>
              <a:t>조치를</a:t>
            </a:r>
            <a:r>
              <a:rPr dirty="0"/>
              <a:t> </a:t>
            </a:r>
            <a:r>
              <a:rPr dirty="0" err="1"/>
              <a:t>기억했습니다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48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 when the anger of King Xerxes had subsided,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remembered Vashti and what she had done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he had decreed about her.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배경과</a:t>
            </a:r>
            <a:r>
              <a:rPr dirty="0"/>
              <a:t> </a:t>
            </a:r>
            <a:r>
              <a:rPr dirty="0" err="1"/>
              <a:t>집안</a:t>
            </a:r>
            <a:r>
              <a:rPr dirty="0"/>
              <a:t> </a:t>
            </a:r>
            <a:r>
              <a:rPr dirty="0" err="1"/>
              <a:t>배경을</a:t>
            </a:r>
            <a:r>
              <a:rPr dirty="0"/>
              <a:t> </a:t>
            </a:r>
            <a:r>
              <a:rPr dirty="0" err="1"/>
              <a:t>밝히지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밝히지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명령했기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6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Esther had not revealed her nationality and family background,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Mordecai had forbidden her to do so.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에스더가</a:t>
            </a:r>
            <a:r>
              <a:rPr dirty="0"/>
              <a:t> 잘 </a:t>
            </a:r>
            <a:r>
              <a:rPr dirty="0" err="1"/>
              <a:t>있는지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없는지</a:t>
            </a:r>
            <a:r>
              <a:rPr dirty="0"/>
              <a:t> </a:t>
            </a:r>
            <a:r>
              <a:rPr dirty="0" err="1"/>
              <a:t>알아보려고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후궁</a:t>
            </a:r>
            <a:r>
              <a:rPr dirty="0"/>
              <a:t> 뜰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거닐었습니다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day he walked back and forth near the courtyard of the harem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find out how Esther was and what was happening to 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85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소녀들은</a:t>
            </a:r>
            <a:r>
              <a:rPr dirty="0"/>
              <a:t> </a:t>
            </a:r>
            <a:r>
              <a:rPr dirty="0" err="1"/>
              <a:t>차례대로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들어가기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여자들에게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규례대로</a:t>
            </a:r>
            <a:r>
              <a:rPr dirty="0"/>
              <a:t> 12개월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가꿔야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6개월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몰약</a:t>
            </a:r>
            <a:r>
              <a:rPr dirty="0"/>
              <a:t> </a:t>
            </a:r>
            <a:r>
              <a:rPr dirty="0" err="1"/>
              <a:t>기름으로</a:t>
            </a:r>
            <a:r>
              <a:rPr dirty="0"/>
              <a:t>, 6개월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향수와</a:t>
            </a:r>
            <a:r>
              <a:rPr dirty="0"/>
              <a:t> </a:t>
            </a:r>
            <a:r>
              <a:rPr dirty="0" err="1"/>
              <a:t>여성용</a:t>
            </a:r>
            <a:r>
              <a:rPr dirty="0"/>
              <a:t> </a:t>
            </a:r>
            <a:r>
              <a:rPr dirty="0" err="1"/>
              <a:t>미용품으로</a:t>
            </a:r>
            <a:r>
              <a:rPr dirty="0"/>
              <a:t> </a:t>
            </a:r>
            <a:r>
              <a:rPr dirty="0" err="1"/>
              <a:t>가꾸었습니다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689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a girl's turn came to go in to King Xerxes,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had to complete twelve months of beauty treatments prescribed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women, six months with oil of myrrh and six with perfumes and cosmetics.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해야만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나아갈</a:t>
            </a:r>
            <a:r>
              <a:rPr dirty="0"/>
              <a:t> 수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다 </a:t>
            </a:r>
            <a:r>
              <a:rPr dirty="0" err="1"/>
              <a:t>줘서</a:t>
            </a:r>
            <a:r>
              <a:rPr dirty="0"/>
              <a:t> </a:t>
            </a:r>
            <a:r>
              <a:rPr dirty="0" err="1"/>
              <a:t>후궁에서</a:t>
            </a:r>
            <a:r>
              <a:rPr dirty="0"/>
              <a:t> </a:t>
            </a:r>
            <a:r>
              <a:rPr dirty="0" err="1"/>
              <a:t>왕궁으로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91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is how she would go to the king: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Anything she wanted was given her to take with 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harem to the king's palace.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소녀가</a:t>
            </a:r>
            <a:r>
              <a:rPr dirty="0"/>
              <a:t> </a:t>
            </a:r>
            <a:r>
              <a:rPr dirty="0" err="1"/>
              <a:t>저녁때</a:t>
            </a:r>
            <a:r>
              <a:rPr dirty="0"/>
              <a:t> </a:t>
            </a:r>
            <a:r>
              <a:rPr dirty="0" err="1"/>
              <a:t>그리로</a:t>
            </a:r>
            <a:r>
              <a:rPr dirty="0"/>
              <a:t> </a:t>
            </a:r>
            <a:r>
              <a:rPr dirty="0" err="1"/>
              <a:t>들어갔다가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나오면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후궁을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내시</a:t>
            </a:r>
            <a:r>
              <a:rPr dirty="0"/>
              <a:t> </a:t>
            </a:r>
            <a:r>
              <a:rPr dirty="0" err="1"/>
              <a:t>사아스가스가</a:t>
            </a:r>
            <a:r>
              <a:rPr dirty="0"/>
              <a:t> </a:t>
            </a:r>
            <a:r>
              <a:rPr dirty="0" err="1"/>
              <a:t>후궁으로</a:t>
            </a:r>
            <a:r>
              <a:rPr dirty="0"/>
              <a:t> </a:t>
            </a:r>
            <a:r>
              <a:rPr dirty="0" err="1"/>
              <a:t>데려갔습니다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왕에게로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25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evening she would go there 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morning return to another part of the harem to the care of </a:t>
            </a:r>
            <a:r>
              <a:rPr dirty="0" err="1"/>
              <a:t>Shaashgaz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king's eunuch who was in charge of the concubines.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would not return to the king unless he was pleased with 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summoned her by name.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모르드개의</a:t>
            </a:r>
            <a:r>
              <a:rPr dirty="0"/>
              <a:t> </a:t>
            </a:r>
            <a:r>
              <a:rPr dirty="0" err="1"/>
              <a:t>삼촌</a:t>
            </a:r>
            <a:r>
              <a:rPr dirty="0"/>
              <a:t> </a:t>
            </a:r>
            <a:r>
              <a:rPr dirty="0" err="1"/>
              <a:t>아비하일의</a:t>
            </a:r>
            <a:r>
              <a:rPr dirty="0"/>
              <a:t> 딸,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딸로</a:t>
            </a:r>
            <a:r>
              <a:rPr dirty="0"/>
              <a:t> </a:t>
            </a:r>
            <a:r>
              <a:rPr dirty="0" err="1"/>
              <a:t>삼은</a:t>
            </a:r>
            <a:r>
              <a:rPr dirty="0"/>
              <a:t> </a:t>
            </a: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차례가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후궁을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내시</a:t>
            </a:r>
            <a:r>
              <a:rPr dirty="0"/>
              <a:t> </a:t>
            </a:r>
            <a:r>
              <a:rPr dirty="0" err="1"/>
              <a:t>헤개가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준 것 </a:t>
            </a:r>
            <a:r>
              <a:rPr dirty="0" err="1"/>
              <a:t>외에는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요구하지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84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turn came for Esther (the girl Mordecai had </a:t>
            </a:r>
            <a:r>
              <a:rPr dirty="0" err="1"/>
              <a:t>adopted,the</a:t>
            </a:r>
            <a:r>
              <a:rPr dirty="0"/>
              <a:t> daughter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his uncle </a:t>
            </a:r>
            <a:r>
              <a:rPr dirty="0" err="1"/>
              <a:t>Abihail</a:t>
            </a:r>
            <a:r>
              <a:rPr dirty="0"/>
              <a:t>) to go to the king, she asked for nothing other than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</a:t>
            </a:r>
            <a:r>
              <a:rPr dirty="0" err="1"/>
              <a:t>Hegai</a:t>
            </a:r>
            <a:r>
              <a:rPr dirty="0"/>
              <a:t>, the king's eunuch who was in charge of the harem, suggested.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Esther won the favor of everyone who saw 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왕 7년 </a:t>
            </a:r>
            <a:r>
              <a:rPr dirty="0" err="1"/>
              <a:t>열째</a:t>
            </a:r>
            <a:r>
              <a:rPr dirty="0"/>
              <a:t> 달,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데벳</a:t>
            </a:r>
            <a:r>
              <a:rPr dirty="0"/>
              <a:t> </a:t>
            </a:r>
            <a:r>
              <a:rPr dirty="0" err="1"/>
              <a:t>월에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9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was taken to King Xerxes in the royal residence in the tenth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month of </a:t>
            </a:r>
            <a:r>
              <a:rPr dirty="0" err="1"/>
              <a:t>Tebeth</a:t>
            </a:r>
            <a:r>
              <a:rPr dirty="0"/>
              <a:t>, in the seventh year of his reign.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여자들보다</a:t>
            </a:r>
            <a:r>
              <a:rPr dirty="0"/>
              <a:t> </a:t>
            </a:r>
            <a:r>
              <a:rPr dirty="0" err="1"/>
              <a:t>에스더를</a:t>
            </a:r>
            <a:r>
              <a:rPr dirty="0"/>
              <a:t> </a:t>
            </a:r>
            <a:r>
              <a:rPr dirty="0" err="1"/>
              <a:t>사랑했습니다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처녀들보다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입어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에스더의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씌우고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와스디를</a:t>
            </a:r>
            <a:r>
              <a:rPr dirty="0"/>
              <a:t> </a:t>
            </a:r>
            <a:r>
              <a:rPr dirty="0" err="1"/>
              <a:t>대신할</a:t>
            </a:r>
            <a:r>
              <a:rPr dirty="0"/>
              <a:t> </a:t>
            </a:r>
            <a:r>
              <a:rPr dirty="0" err="1"/>
              <a:t>왕비로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king was attracted to Esther more than to any of the other women,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won his favor and approval more than any of the other virgins.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set a royal crown on her head and made her queen instead of Vashti.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신하들을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큰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베풀었습니다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잔치였습니다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각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휴일을</a:t>
            </a:r>
            <a:r>
              <a:rPr dirty="0"/>
              <a:t> </a:t>
            </a:r>
            <a:r>
              <a:rPr dirty="0" err="1"/>
              <a:t>선포하고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직함에</a:t>
            </a:r>
            <a:r>
              <a:rPr dirty="0"/>
              <a:t> </a:t>
            </a:r>
            <a:r>
              <a:rPr dirty="0" err="1"/>
              <a:t>어울리는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48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king gave a great banquet, Esther's banquet,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his nobles and officials.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proclaimed a holiday throughout the provinces and distributed gifts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royal liberality.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두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처녀들을</a:t>
            </a:r>
            <a:r>
              <a:rPr dirty="0"/>
              <a:t> </a:t>
            </a:r>
            <a:r>
              <a:rPr dirty="0" err="1"/>
              <a:t>모집할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모르드개는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0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virgins were assembled a second 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 was sitting at the king's gate.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8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젊고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처녀들을</a:t>
            </a:r>
            <a:r>
              <a:rPr dirty="0"/>
              <a:t> </a:t>
            </a:r>
            <a:r>
              <a:rPr dirty="0" err="1"/>
              <a:t>찾아보십시오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6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king's personal attendants proposed,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a search be made for beautiful young virgins for the king.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당부한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집안과</a:t>
            </a:r>
            <a:r>
              <a:rPr dirty="0"/>
              <a:t> </a:t>
            </a:r>
            <a:r>
              <a:rPr dirty="0" err="1"/>
              <a:t>민족에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밝히지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키워</a:t>
            </a:r>
            <a:r>
              <a:rPr dirty="0"/>
              <a:t> 준 </a:t>
            </a:r>
            <a:r>
              <a:rPr dirty="0" err="1"/>
              <a:t>모르드개의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Esther had kept secret her family background and nationality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Mordecai had told her to do,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she continued to follow Mordecai's instructions as she had done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was bringing her up.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문지방을</a:t>
            </a:r>
            <a:r>
              <a:rPr dirty="0"/>
              <a:t> </a:t>
            </a:r>
            <a:r>
              <a:rPr dirty="0" err="1"/>
              <a:t>지키던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내시</a:t>
            </a:r>
            <a:r>
              <a:rPr dirty="0"/>
              <a:t> </a:t>
            </a:r>
            <a:r>
              <a:rPr dirty="0" err="1"/>
              <a:t>빅단과</a:t>
            </a:r>
            <a:r>
              <a:rPr dirty="0"/>
              <a:t> </a:t>
            </a:r>
            <a:r>
              <a:rPr dirty="0" err="1"/>
              <a:t>데레스</a:t>
            </a:r>
            <a:r>
              <a:rPr dirty="0"/>
              <a:t> 두 </a:t>
            </a:r>
            <a:r>
              <a:rPr dirty="0" err="1"/>
              <a:t>사람이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원한을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살해할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9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time Mordecai was sitting at the king's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Bigthana</a:t>
            </a:r>
            <a:r>
              <a:rPr dirty="0"/>
              <a:t> and </a:t>
            </a:r>
            <a:r>
              <a:rPr dirty="0" err="1"/>
              <a:t>Teresh</a:t>
            </a:r>
            <a:r>
              <a:rPr dirty="0"/>
              <a:t>, two of the king's officers who guarded the doorway,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became angry and conspired to assassinate King Xerxes.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모르드개가</a:t>
            </a:r>
            <a:r>
              <a:rPr dirty="0"/>
              <a:t> 그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에스더</a:t>
            </a:r>
            <a:r>
              <a:rPr dirty="0"/>
              <a:t> </a:t>
            </a:r>
            <a:r>
              <a:rPr dirty="0" err="1"/>
              <a:t>왕비에게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줘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모르드개의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이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Mordecai found out about the plot and told Queen Esther,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in turn reported it to the king, giving credit to Mordecai.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 </a:t>
            </a:r>
            <a:r>
              <a:rPr dirty="0" err="1"/>
              <a:t>보고된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조사해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사실임이</a:t>
            </a:r>
            <a:r>
              <a:rPr dirty="0"/>
              <a:t> </a:t>
            </a:r>
            <a:r>
              <a:rPr dirty="0" err="1"/>
              <a:t>드러났습니다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돼 그 두 </a:t>
            </a:r>
            <a:r>
              <a:rPr dirty="0" err="1"/>
              <a:t>내시는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매달리게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궁중일기에</a:t>
            </a:r>
            <a:r>
              <a:rPr dirty="0"/>
              <a:t> </a:t>
            </a:r>
            <a:r>
              <a:rPr dirty="0" err="1"/>
              <a:t>기록됐습니다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2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report was investigated and found to be true,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two officials were hanged on a gallows.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this was recorded in the book of the annals in the presence of the 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왕국의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관리를</a:t>
            </a:r>
            <a:r>
              <a:rPr dirty="0"/>
              <a:t> </a:t>
            </a:r>
            <a:r>
              <a:rPr dirty="0" err="1"/>
              <a:t>임명하시고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젊고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소녀들을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궁의</a:t>
            </a:r>
            <a:r>
              <a:rPr dirty="0"/>
              <a:t> </a:t>
            </a:r>
            <a:r>
              <a:rPr dirty="0" err="1"/>
              <a:t>후궁으로</a:t>
            </a:r>
            <a:r>
              <a:rPr dirty="0"/>
              <a:t> </a:t>
            </a:r>
            <a:r>
              <a:rPr dirty="0" err="1"/>
              <a:t>모이게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내시</a:t>
            </a:r>
            <a:r>
              <a:rPr dirty="0"/>
              <a:t> </a:t>
            </a:r>
            <a:r>
              <a:rPr dirty="0" err="1"/>
              <a:t>헤개의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두시고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그녀들을</a:t>
            </a:r>
            <a:r>
              <a:rPr dirty="0"/>
              <a:t> </a:t>
            </a:r>
            <a:r>
              <a:rPr dirty="0" err="1"/>
              <a:t>가꿀</a:t>
            </a:r>
            <a:r>
              <a:rPr dirty="0"/>
              <a:t> </a:t>
            </a:r>
            <a:r>
              <a:rPr dirty="0" err="1"/>
              <a:t>여성용</a:t>
            </a:r>
            <a:r>
              <a:rPr dirty="0"/>
              <a:t> </a:t>
            </a:r>
            <a:r>
              <a:rPr dirty="0" err="1"/>
              <a:t>미용품을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가꾸게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10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king appoint commissioners in every province of his realm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all these beautiful girls into the harem at the citadel of Susa.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be placed under the care of </a:t>
            </a:r>
            <a:r>
              <a:rPr dirty="0" err="1"/>
              <a:t>Hegai</a:t>
            </a:r>
            <a:r>
              <a:rPr dirty="0"/>
              <a:t>, the king's eunuch,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in charge of the women; and let beauty treatments be given to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소녀를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와스디를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왕비로</a:t>
            </a:r>
            <a:r>
              <a:rPr dirty="0"/>
              <a:t> </a:t>
            </a:r>
            <a:r>
              <a:rPr dirty="0" err="1"/>
              <a:t>세우십시오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이 </a:t>
            </a:r>
            <a:r>
              <a:rPr dirty="0" err="1"/>
              <a:t>조언을</a:t>
            </a:r>
            <a:r>
              <a:rPr dirty="0"/>
              <a:t> </a:t>
            </a:r>
            <a:r>
              <a:rPr dirty="0" err="1"/>
              <a:t>흡족히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7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let the girl who pleases the king be queen instead of Vashti."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advice appealed to the king, and he followed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한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모르드개였고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기스의</a:t>
            </a:r>
            <a:r>
              <a:rPr dirty="0"/>
              <a:t> </a:t>
            </a:r>
            <a:r>
              <a:rPr dirty="0" err="1"/>
              <a:t>증손이며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시므이의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야일의</a:t>
            </a:r>
            <a:r>
              <a:rPr dirty="0"/>
              <a:t> </a:t>
            </a:r>
            <a:r>
              <a:rPr dirty="0" err="1"/>
              <a:t>아들이었습니다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8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was in the citadel of Susa a Jew of the tribe of Benjamin,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named Mordecai son of Jair, the son of Shimei, the son of Kish,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기스는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여호야긴을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올 때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온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39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been carried into exile from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Nebuchadnezzar king of Babylon, among those taken captive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Jehoiachin king of Judah.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모르드개에게는</a:t>
            </a:r>
            <a:r>
              <a:rPr dirty="0"/>
              <a:t> </a:t>
            </a:r>
            <a:r>
              <a:rPr dirty="0" err="1"/>
              <a:t>하닷사</a:t>
            </a:r>
            <a:r>
              <a:rPr dirty="0"/>
              <a:t>, 곧 </a:t>
            </a:r>
            <a:r>
              <a:rPr dirty="0" err="1"/>
              <a:t>에스더라는</a:t>
            </a:r>
            <a:r>
              <a:rPr dirty="0"/>
              <a:t> </a:t>
            </a:r>
            <a:r>
              <a:rPr dirty="0" err="1"/>
              <a:t>사촌</a:t>
            </a:r>
            <a:r>
              <a:rPr dirty="0"/>
              <a:t> </a:t>
            </a:r>
            <a:r>
              <a:rPr dirty="0" err="1"/>
              <a:t>여동생이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부모가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기르고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소녀는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사랑스러웠습니다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부모가</a:t>
            </a:r>
            <a:r>
              <a:rPr dirty="0"/>
              <a:t> </a:t>
            </a:r>
            <a:r>
              <a:rPr dirty="0" err="1"/>
              <a:t>죽자</a:t>
            </a:r>
            <a:r>
              <a:rPr dirty="0"/>
              <a:t> </a:t>
            </a:r>
            <a:r>
              <a:rPr dirty="0" err="1"/>
              <a:t>모르드개가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딸로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29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Mordecai had a cousin named Hadassah, whom he had brought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she had neither father nor mother. This girl, who was also known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Esther, was lovely in form and features, and Mordecai had taken 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his own daughter when her father and mother died.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명령과</a:t>
            </a:r>
            <a:r>
              <a:rPr dirty="0"/>
              <a:t> </a:t>
            </a:r>
            <a:r>
              <a:rPr dirty="0" err="1"/>
              <a:t>칙령이</a:t>
            </a:r>
            <a:r>
              <a:rPr dirty="0"/>
              <a:t> </a:t>
            </a:r>
            <a:r>
              <a:rPr dirty="0" err="1"/>
              <a:t>공포되자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소녀들이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왕궁으로</a:t>
            </a:r>
            <a:r>
              <a:rPr dirty="0"/>
              <a:t> </a:t>
            </a:r>
            <a:r>
              <a:rPr dirty="0" err="1"/>
              <a:t>불려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헤개의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에스더도</a:t>
            </a:r>
            <a:r>
              <a:rPr dirty="0"/>
              <a:t> </a:t>
            </a:r>
            <a:r>
              <a:rPr dirty="0" err="1"/>
              <a:t>왕궁으로</a:t>
            </a:r>
            <a:r>
              <a:rPr dirty="0"/>
              <a:t> </a:t>
            </a:r>
            <a:r>
              <a:rPr dirty="0" err="1"/>
              <a:t>이끌려가</a:t>
            </a:r>
            <a:r>
              <a:rPr dirty="0"/>
              <a:t> </a:t>
            </a:r>
            <a:r>
              <a:rPr dirty="0" err="1"/>
              <a:t>여성들을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헤개에게</a:t>
            </a:r>
            <a:r>
              <a:rPr dirty="0"/>
              <a:t> </a:t>
            </a:r>
            <a:r>
              <a:rPr dirty="0" err="1"/>
              <a:t>맡겨졌습니다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07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king's order and edict had been proclaimed,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girls were brought to the citadel of Susa and put under the care of </a:t>
            </a:r>
            <a:r>
              <a:rPr dirty="0" err="1"/>
              <a:t>Hegai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Esther also was taken to the king's palace and entrusted to </a:t>
            </a:r>
            <a:r>
              <a:rPr dirty="0" err="1"/>
              <a:t>Hegai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charge of the harem.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에스더 Esther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헤개는</a:t>
            </a:r>
            <a:r>
              <a:rPr dirty="0"/>
              <a:t> </a:t>
            </a:r>
            <a:r>
              <a:rPr dirty="0" err="1"/>
              <a:t>에스더가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쏙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대우를</a:t>
            </a:r>
            <a:r>
              <a:rPr dirty="0"/>
              <a:t> 해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헤개는</a:t>
            </a:r>
            <a:r>
              <a:rPr dirty="0"/>
              <a:t> </a:t>
            </a:r>
            <a:r>
              <a:rPr dirty="0" err="1"/>
              <a:t>에스더에게</a:t>
            </a:r>
            <a:r>
              <a:rPr dirty="0"/>
              <a:t> </a:t>
            </a:r>
            <a:r>
              <a:rPr dirty="0" err="1"/>
              <a:t>신속히</a:t>
            </a:r>
            <a:r>
              <a:rPr dirty="0"/>
              <a:t> </a:t>
            </a:r>
            <a:r>
              <a:rPr dirty="0" err="1"/>
              <a:t>미용품과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왕궁에서</a:t>
            </a:r>
            <a:r>
              <a:rPr dirty="0"/>
              <a:t> </a:t>
            </a:r>
            <a:r>
              <a:rPr dirty="0" err="1"/>
              <a:t>뽑힌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하녀들을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</a:t>
            </a:r>
            <a:r>
              <a:rPr dirty="0" err="1"/>
              <a:t>후궁의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girl pleased him and won his favor.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he provided her with her beauty treatments and special food.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assigned to her seven maids selected from the king's palace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moved her and her maids into the best place in the harem.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1497</Words>
  <Application>Microsoft Office PowerPoint</Application>
  <PresentationFormat>와이드스크린</PresentationFormat>
  <Paragraphs>159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2022-09-06T14:03:08Z</dcterms:modified>
</cp:coreProperties>
</file>