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찢고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뒤집어쓴</a:t>
            </a:r>
            <a:r>
              <a:rPr dirty="0"/>
              <a:t> 채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괴로워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울며불며</a:t>
            </a:r>
            <a:r>
              <a:rPr dirty="0"/>
              <a:t> </a:t>
            </a:r>
            <a:r>
              <a:rPr dirty="0" err="1"/>
              <a:t>성안으로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6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Mordecai learned of all that had been done,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tore his clothes, put on sackcloth and ashes, and went out into the city,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wailing loudly and bitterly.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그러자 에스더가 모르드개에게 전할 말을 지시했습니다.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she instructed him to say to Mordecai,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703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신하들이나</a:t>
            </a:r>
            <a:r>
              <a:rPr dirty="0"/>
              <a:t> 각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남자든</a:t>
            </a:r>
            <a:r>
              <a:rPr dirty="0"/>
              <a:t> </a:t>
            </a:r>
            <a:r>
              <a:rPr dirty="0" err="1"/>
              <a:t>여자든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부르시지도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r>
              <a:rPr dirty="0" err="1"/>
              <a:t>안뜰에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다가가는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법, 곧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의미하는</a:t>
            </a:r>
            <a:r>
              <a:rPr dirty="0"/>
              <a:t>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단 </a:t>
            </a:r>
            <a:r>
              <a:rPr dirty="0" err="1"/>
              <a:t>하나</a:t>
            </a:r>
            <a:r>
              <a:rPr dirty="0"/>
              <a:t>,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된 </a:t>
            </a:r>
            <a:r>
              <a:rPr dirty="0" err="1"/>
              <a:t>규를</a:t>
            </a:r>
            <a:r>
              <a:rPr dirty="0"/>
              <a:t> </a:t>
            </a:r>
            <a:r>
              <a:rPr dirty="0" err="1"/>
              <a:t>내밀</a:t>
            </a:r>
            <a:r>
              <a:rPr dirty="0"/>
              <a:t> </a:t>
            </a:r>
            <a:r>
              <a:rPr dirty="0" err="1"/>
              <a:t>경우에만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부지할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부름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지 </a:t>
            </a:r>
            <a:r>
              <a:rPr dirty="0" err="1"/>
              <a:t>벌써</a:t>
            </a:r>
            <a:r>
              <a:rPr dirty="0"/>
              <a:t> 30일이 </a:t>
            </a:r>
            <a:r>
              <a:rPr dirty="0" err="1"/>
              <a:t>지났습니다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16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the king's officials and the people of the royal provinces know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for any man or woman who approaches the king in the inner court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being summoned the king has but one law: that he be put to death.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only exception to this is for the king to extend the gold scepter to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spare his life. But thirty days have passed since I was called to go to the king."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에스더의 말이 모르드개에게 전해졌습니다.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Esther's words were reported to Mordecai,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68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대답을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수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0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back this answer: "Do not think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are in the king's house you alone of all the Jews will escape.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85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이번에</a:t>
            </a:r>
            <a:r>
              <a:rPr dirty="0"/>
              <a:t> </a:t>
            </a:r>
            <a:r>
              <a:rPr dirty="0" err="1"/>
              <a:t>침묵한다면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어디에서든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안녕과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집안은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이때를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왕비의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오르게</a:t>
            </a:r>
            <a:r>
              <a:rPr dirty="0"/>
              <a:t> </a:t>
            </a:r>
            <a:r>
              <a:rPr dirty="0" err="1"/>
              <a:t>됐는지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알겠느냐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20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you remain silent at this time, relief and deliverance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Jews will arise from another place,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and your father's family will perish.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knows but that you have come to royal position for such a time as this?"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그러자 에스더는 모르드개에게 이런 대답을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Esther sent this reply to Mordecai: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985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성안에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금식해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3일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먹지도</a:t>
            </a:r>
            <a:r>
              <a:rPr dirty="0"/>
              <a:t> </a:t>
            </a:r>
            <a:r>
              <a:rPr dirty="0" err="1"/>
              <a:t>마시지도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저와</a:t>
            </a:r>
            <a:r>
              <a:rPr dirty="0"/>
              <a:t> 제 </a:t>
            </a:r>
            <a:r>
              <a:rPr dirty="0" err="1"/>
              <a:t>하녀들도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금식할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어기는</a:t>
            </a:r>
            <a:r>
              <a:rPr dirty="0"/>
              <a:t> </a:t>
            </a:r>
            <a:r>
              <a:rPr dirty="0" err="1"/>
              <a:t>일이지만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나가겠습니다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죽겠습니다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80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gather together all the Jews who are in Susa, and fast for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eat or drink for three days, night or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and my maids will fast as you do. When this is done, I will go to the 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it is against the law. And if I perish, I perish."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에스더의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지시대로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Mordecai went away and carried out all of Esther's instructions.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문까지만</a:t>
            </a:r>
            <a:r>
              <a:rPr dirty="0"/>
              <a:t> 갈 수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베옷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수 </a:t>
            </a:r>
            <a:r>
              <a:rPr dirty="0" err="1"/>
              <a:t>없었던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4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went only as far as the king's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no one clothed in sackcloth was allowed to enter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칙령이</a:t>
            </a:r>
            <a:r>
              <a:rPr dirty="0"/>
              <a:t> </a:t>
            </a:r>
            <a:r>
              <a:rPr dirty="0" err="1"/>
              <a:t>도착한</a:t>
            </a:r>
            <a:r>
              <a:rPr dirty="0"/>
              <a:t> </a:t>
            </a:r>
            <a:r>
              <a:rPr dirty="0" err="1"/>
              <a:t>지역마다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금식하고</a:t>
            </a:r>
            <a:r>
              <a:rPr dirty="0"/>
              <a:t> </a:t>
            </a:r>
            <a:r>
              <a:rPr dirty="0" err="1"/>
              <a:t>울며불며</a:t>
            </a:r>
            <a:r>
              <a:rPr dirty="0"/>
              <a:t> </a:t>
            </a:r>
            <a:r>
              <a:rPr dirty="0" err="1"/>
              <a:t>통곡했습니다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뒤집어썼습니다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7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every province to which the edict and order of the king came,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great mourning among the Jews, with fasting, weeping and wailing.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lay in sackcloth and ashes.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에스더의</a:t>
            </a:r>
            <a:r>
              <a:rPr dirty="0"/>
              <a:t> </a:t>
            </a:r>
            <a:r>
              <a:rPr dirty="0" err="1"/>
              <a:t>하녀들과</a:t>
            </a:r>
            <a:r>
              <a:rPr dirty="0"/>
              <a:t> </a:t>
            </a:r>
            <a:r>
              <a:rPr dirty="0" err="1"/>
              <a:t>내시들이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모르드개의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전하자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괴로웠습니다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벗고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입으라고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보냈지만</a:t>
            </a:r>
            <a:r>
              <a:rPr dirty="0"/>
              <a:t> </a:t>
            </a:r>
            <a:r>
              <a:rPr dirty="0" err="1"/>
              <a:t>모르드개는</a:t>
            </a:r>
            <a:r>
              <a:rPr dirty="0"/>
              <a:t> 그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Esther's maids and eunuchs came and told her about Mordecai,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was in great distress. She sent clothes for him to put 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his sackcloth, but he would not accept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시중을</a:t>
            </a:r>
            <a:r>
              <a:rPr dirty="0"/>
              <a:t>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내시</a:t>
            </a:r>
            <a:r>
              <a:rPr dirty="0"/>
              <a:t> </a:t>
            </a:r>
            <a:r>
              <a:rPr dirty="0" err="1"/>
              <a:t>하닥을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괴로워하는지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이유는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알아오라고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Esther summoned </a:t>
            </a:r>
            <a:r>
              <a:rPr dirty="0" err="1"/>
              <a:t>Hathach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king's eunuchs assigned to attend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ordered him to find out what was troubling Mordecai and why.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하닥은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문 앞 성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모르드개에게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5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Hathach</a:t>
            </a:r>
            <a:r>
              <a:rPr dirty="0"/>
              <a:t> went out to Mordecai in the open square of the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of the king's gate.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있었는지</a:t>
            </a:r>
            <a:r>
              <a:rPr dirty="0"/>
              <a:t> </a:t>
            </a:r>
            <a:r>
              <a:rPr dirty="0" err="1"/>
              <a:t>낱낱이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하만이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학살하는</a:t>
            </a:r>
            <a:r>
              <a:rPr dirty="0"/>
              <a:t> </a:t>
            </a:r>
            <a:r>
              <a:rPr dirty="0" err="1"/>
              <a:t>대가로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금고에</a:t>
            </a:r>
            <a:r>
              <a:rPr dirty="0"/>
              <a:t> </a:t>
            </a:r>
            <a:r>
              <a:rPr dirty="0" err="1"/>
              <a:t>정확하게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헌납하겠다고</a:t>
            </a:r>
            <a:r>
              <a:rPr dirty="0"/>
              <a:t> </a:t>
            </a:r>
            <a:r>
              <a:rPr dirty="0" err="1"/>
              <a:t>약속했는지도</a:t>
            </a:r>
            <a:r>
              <a:rPr dirty="0"/>
              <a:t> </a:t>
            </a:r>
            <a:r>
              <a:rPr dirty="0" err="1"/>
              <a:t>덧붙였습니다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29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 told him everything that had happened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the exact amount of money Haman had promised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pay into the royal treasury for the destruction of the Jews.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공포된</a:t>
            </a:r>
            <a:r>
              <a:rPr dirty="0"/>
              <a:t> 그 </a:t>
            </a:r>
            <a:r>
              <a:rPr dirty="0" err="1"/>
              <a:t>학살을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칙령의</a:t>
            </a:r>
            <a:r>
              <a:rPr dirty="0"/>
              <a:t> </a:t>
            </a:r>
            <a:r>
              <a:rPr dirty="0" err="1"/>
              <a:t>사본도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넘겨주면서</a:t>
            </a:r>
            <a:r>
              <a:rPr dirty="0"/>
              <a:t> </a:t>
            </a:r>
            <a:r>
              <a:rPr dirty="0" err="1"/>
              <a:t>에스더에게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에스더에게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구하고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간청해</a:t>
            </a:r>
            <a:r>
              <a:rPr dirty="0"/>
              <a:t> </a:t>
            </a:r>
            <a:r>
              <a:rPr dirty="0" err="1"/>
              <a:t>달라는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부탁했습니다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1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gave him a copy of the text of the edict for their annihilation,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had been published in Susa, to show to Esther and explain it to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told him to urge her to go into the king's presence to beg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mercy and plead with him for her people.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하닥은 돌아와 에스더에게 모르드개가 한 말을 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Hathach went back and reported to Esther what Mordecai had said.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1018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2022-09-06T14:19:05Z</dcterms:modified>
</cp:coreProperties>
</file>