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제3일에 </a:t>
            </a: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왕비의</a:t>
            </a:r>
            <a:r>
              <a:rPr dirty="0"/>
              <a:t> </a:t>
            </a:r>
            <a:r>
              <a:rPr dirty="0" err="1"/>
              <a:t>예복으로</a:t>
            </a:r>
            <a:r>
              <a:rPr dirty="0"/>
              <a:t> </a:t>
            </a:r>
            <a:r>
              <a:rPr dirty="0" err="1"/>
              <a:t>차려입고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안뜰에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입구의</a:t>
            </a:r>
            <a:r>
              <a:rPr dirty="0"/>
              <a:t> </a:t>
            </a:r>
            <a:r>
              <a:rPr dirty="0" err="1"/>
              <a:t>반대편에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2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day Esther put on her royal robes and stood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inner court of the palace, in front of the king's hall.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was sitting on his royal throne in the hall, facing the entrance.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하만은</a:t>
            </a:r>
            <a:r>
              <a:rPr dirty="0"/>
              <a:t> 꾹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친구들과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세레스를</a:t>
            </a:r>
            <a:r>
              <a:rPr dirty="0"/>
              <a:t> </a:t>
            </a:r>
            <a:r>
              <a:rPr dirty="0" err="1"/>
              <a:t>부른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9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Haman restrained himself and went home.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Calling together his friends and </a:t>
            </a:r>
            <a:r>
              <a:rPr dirty="0" err="1"/>
              <a:t>Zeresh</a:t>
            </a:r>
            <a:r>
              <a:rPr dirty="0"/>
              <a:t>, his wife,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하만은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재산과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,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존중해</a:t>
            </a:r>
            <a:r>
              <a:rPr dirty="0"/>
              <a:t> </a:t>
            </a:r>
            <a:r>
              <a:rPr dirty="0" err="1"/>
              <a:t>주는지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귀족들이나</a:t>
            </a:r>
            <a:r>
              <a:rPr dirty="0"/>
              <a:t> </a:t>
            </a:r>
            <a:r>
              <a:rPr dirty="0" err="1"/>
              <a:t>대신들보다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위치에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자랑했습니다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Haman boasted to them about his vast wealth, his many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ways the king had honored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he had elevated him above the other nobles and officials.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덧붙였습니다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그게</a:t>
            </a:r>
            <a:r>
              <a:rPr dirty="0"/>
              <a:t> </a:t>
            </a:r>
            <a:r>
              <a:rPr dirty="0" err="1"/>
              <a:t>다가</a:t>
            </a:r>
            <a:r>
              <a:rPr dirty="0"/>
              <a:t> </a:t>
            </a:r>
            <a:r>
              <a:rPr dirty="0" err="1"/>
              <a:t>아니야</a:t>
            </a:r>
            <a:r>
              <a:rPr dirty="0"/>
              <a:t>.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왕비님께서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동반으로</a:t>
            </a:r>
            <a:r>
              <a:rPr dirty="0"/>
              <a:t> </a:t>
            </a:r>
            <a:r>
              <a:rPr dirty="0" err="1"/>
              <a:t>초대된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나 </a:t>
            </a:r>
            <a:r>
              <a:rPr dirty="0" err="1"/>
              <a:t>말고</a:t>
            </a:r>
            <a:r>
              <a:rPr dirty="0"/>
              <a:t> 더 </a:t>
            </a:r>
            <a:r>
              <a:rPr dirty="0" err="1"/>
              <a:t>있겠어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왕비님이</a:t>
            </a:r>
            <a:r>
              <a:rPr dirty="0"/>
              <a:t> </a:t>
            </a:r>
            <a:r>
              <a:rPr dirty="0" err="1"/>
              <a:t>내일도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오라고</a:t>
            </a:r>
            <a:r>
              <a:rPr dirty="0"/>
              <a:t> </a:t>
            </a:r>
            <a:r>
              <a:rPr dirty="0" err="1"/>
              <a:t>초대하셨어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6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that's not all," Haman added.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"I'm the only person Queen Esther invited to accompany the 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banquet she gave. And she has invited me along with the king tomorrow.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저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것들도</a:t>
            </a:r>
            <a:r>
              <a:rPr dirty="0"/>
              <a:t> </a:t>
            </a:r>
            <a:r>
              <a:rPr dirty="0" err="1"/>
              <a:t>만족스럽지가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6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all this gives me no satisfaction as long as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see that Jew Mordecai sitting at the king's gate."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63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세레스와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'50규빗 </a:t>
            </a:r>
            <a:r>
              <a:rPr dirty="0" err="1"/>
              <a:t>높이로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모르드개를</a:t>
            </a:r>
            <a:r>
              <a:rPr dirty="0"/>
              <a:t> </a:t>
            </a:r>
            <a:r>
              <a:rPr dirty="0" err="1"/>
              <a:t>목매달자고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식사를</a:t>
            </a:r>
            <a:r>
              <a:rPr dirty="0"/>
              <a:t> </a:t>
            </a:r>
            <a:r>
              <a:rPr dirty="0" err="1"/>
              <a:t>들러</a:t>
            </a:r>
            <a:r>
              <a:rPr dirty="0"/>
              <a:t> </a:t>
            </a:r>
            <a:r>
              <a:rPr dirty="0" err="1"/>
              <a:t>가시면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즐겁겠습니까</a:t>
            </a:r>
            <a:r>
              <a:rPr dirty="0"/>
              <a:t>!'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하만은</a:t>
            </a:r>
            <a:r>
              <a:rPr dirty="0"/>
              <a:t> 이 </a:t>
            </a:r>
            <a:r>
              <a:rPr dirty="0" err="1"/>
              <a:t>제안을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받아들이고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세우게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wife </a:t>
            </a:r>
            <a:r>
              <a:rPr dirty="0" err="1"/>
              <a:t>Zeresh</a:t>
            </a:r>
            <a:r>
              <a:rPr dirty="0"/>
              <a:t> and all his friends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a gallows built, seventy-five feet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 the king in the morning to have Mordecai hanged on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go with the king to the dinner and be happy."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suggestion delighted Haman, and he had the gallows built.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된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내밀었다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규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52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Queen Esther standing in the court,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pleased with her and held out to her the gold scepter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in his hand. So Esther approached and touched the tip of the scepter.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5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</a:t>
            </a:r>
            <a:r>
              <a:rPr dirty="0"/>
              <a:t>,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일이오</a:t>
            </a:r>
            <a:r>
              <a:rPr dirty="0"/>
              <a:t>? </a:t>
            </a:r>
            <a:r>
              <a:rPr dirty="0" err="1"/>
              <a:t>무슨</a:t>
            </a:r>
            <a:r>
              <a:rPr dirty="0"/>
              <a:t> 할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반이라도</a:t>
            </a:r>
            <a:r>
              <a:rPr dirty="0"/>
              <a:t> </a:t>
            </a:r>
            <a:r>
              <a:rPr dirty="0" err="1"/>
              <a:t>떼어서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주겠소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asked, "What is it, Queen Esther?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your request? Even up to half the kingdom, it will be given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준비했으니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허락하신다면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오셨으면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1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it pleases the king," replied Esther, "let the king, together with Haman,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today to a banquet I have prepared for him."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45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하만을</a:t>
            </a:r>
            <a:r>
              <a:rPr dirty="0"/>
              <a:t> </a:t>
            </a:r>
            <a:r>
              <a:rPr dirty="0" err="1"/>
              <a:t>들라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부탁한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하만이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참석했습니다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1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Haman at once," the king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that we may do what Esther asks."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and Haman went to the banquet Esther had prepared.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10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마시면서</a:t>
            </a:r>
            <a:r>
              <a:rPr dirty="0"/>
              <a:t> </a:t>
            </a:r>
            <a:r>
              <a:rPr dirty="0" err="1"/>
              <a:t>에스더에게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소원이</a:t>
            </a:r>
            <a:r>
              <a:rPr dirty="0"/>
              <a:t> </a:t>
            </a:r>
            <a:r>
              <a:rPr dirty="0" err="1"/>
              <a:t>무엇이오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들어주겠소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뭘 해 </a:t>
            </a:r>
            <a:r>
              <a:rPr dirty="0" err="1"/>
              <a:t>주면</a:t>
            </a:r>
            <a:r>
              <a:rPr dirty="0"/>
              <a:t> </a:t>
            </a:r>
            <a:r>
              <a:rPr dirty="0" err="1"/>
              <a:t>좋겠소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반이라도</a:t>
            </a:r>
            <a:r>
              <a:rPr dirty="0"/>
              <a:t> </a:t>
            </a:r>
            <a:r>
              <a:rPr dirty="0" err="1"/>
              <a:t>떼어서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주겠소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7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drinking wine, the king again asked Esther,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what is your petition? It will be given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is your request? Even up to half the kingdom, it will be granted."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7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“제 </a:t>
            </a:r>
            <a:r>
              <a:rPr dirty="0" err="1"/>
              <a:t>소원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부탁드릴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Esther replied, "My petition and my request is this: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제 </a:t>
            </a:r>
            <a:r>
              <a:rPr dirty="0" err="1"/>
              <a:t>소원을</a:t>
            </a:r>
            <a:r>
              <a:rPr dirty="0"/>
              <a:t> </a:t>
            </a:r>
            <a:r>
              <a:rPr dirty="0" err="1"/>
              <a:t>이뤄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부탁을</a:t>
            </a:r>
            <a:r>
              <a:rPr dirty="0"/>
              <a:t> </a:t>
            </a:r>
            <a:r>
              <a:rPr dirty="0" err="1"/>
              <a:t>들어주시기를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여기시면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준비하겠으니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하만과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와 </a:t>
            </a:r>
            <a:r>
              <a:rPr dirty="0" err="1"/>
              <a:t>주시기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6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king regards me with favor and if it pleases the king to grant my petition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fulfill my request, let the king and Haman come tomorrow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banquet I will prepare for them. Then I will answer the king's question."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하만은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기쁘고</a:t>
            </a:r>
            <a:r>
              <a:rPr dirty="0"/>
              <a:t> </a:t>
            </a:r>
            <a:r>
              <a:rPr dirty="0" err="1"/>
              <a:t>기분이</a:t>
            </a:r>
            <a:r>
              <a:rPr dirty="0"/>
              <a:t> </a:t>
            </a:r>
            <a:r>
              <a:rPr dirty="0" err="1"/>
              <a:t>좋아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들어왔습니다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하만을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일어서지도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기색도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하만은</a:t>
            </a:r>
            <a:r>
              <a:rPr dirty="0"/>
              <a:t> </a:t>
            </a:r>
            <a:r>
              <a:rPr dirty="0" err="1"/>
              <a:t>모르드개를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끓어올랐습니다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4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Haman went out that day happy and in high spirits.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saw Mordecai at the king's gate and observed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neither rose nor showed fear in his presence,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filled with rage against Mordecai.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925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2022-09-06T14:23:43Z</dcterms:modified>
</cp:coreProperties>
</file>