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1" d="100"/>
          <a:sy n="81" d="100"/>
        </p:scale>
        <p:origin x="403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에스더 Esther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2833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바로</a:t>
            </a:r>
            <a:r>
              <a:rPr dirty="0"/>
              <a:t> </a:t>
            </a:r>
            <a:r>
              <a:rPr dirty="0" err="1"/>
              <a:t>그날에</a:t>
            </a:r>
            <a:r>
              <a:rPr dirty="0"/>
              <a:t> </a:t>
            </a:r>
            <a:r>
              <a:rPr dirty="0" err="1"/>
              <a:t>아하수에로</a:t>
            </a:r>
            <a:r>
              <a:rPr dirty="0"/>
              <a:t> </a:t>
            </a:r>
            <a:r>
              <a:rPr dirty="0" err="1"/>
              <a:t>왕은</a:t>
            </a:r>
            <a:r>
              <a:rPr dirty="0"/>
              <a:t> </a:t>
            </a:r>
            <a:r>
              <a:rPr dirty="0" err="1"/>
              <a:t>에스더</a:t>
            </a:r>
            <a:r>
              <a:rPr dirty="0"/>
              <a:t> </a:t>
            </a:r>
            <a:r>
              <a:rPr dirty="0" err="1"/>
              <a:t>왕비에게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원수인</a:t>
            </a:r>
            <a:r>
              <a:rPr dirty="0"/>
              <a:t> </a:t>
            </a:r>
            <a:r>
              <a:rPr dirty="0" err="1"/>
              <a:t>하만의</a:t>
            </a:r>
            <a:r>
              <a:rPr dirty="0"/>
              <a:t> </a:t>
            </a:r>
            <a:r>
              <a:rPr dirty="0" err="1"/>
              <a:t>집을</a:t>
            </a:r>
            <a:r>
              <a:rPr dirty="0"/>
              <a:t> </a:t>
            </a:r>
            <a:r>
              <a:rPr dirty="0" err="1"/>
              <a:t>내주었습니다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모르드개는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앞으로</a:t>
            </a:r>
            <a:r>
              <a:rPr dirty="0"/>
              <a:t> </a:t>
            </a:r>
            <a:r>
              <a:rPr dirty="0" err="1"/>
              <a:t>나아오게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모르드개가</a:t>
            </a:r>
            <a:r>
              <a:rPr dirty="0"/>
              <a:t> </a:t>
            </a:r>
            <a:r>
              <a:rPr dirty="0" err="1"/>
              <a:t>자신에게</a:t>
            </a:r>
            <a:r>
              <a:rPr dirty="0"/>
              <a:t> </a:t>
            </a:r>
            <a:r>
              <a:rPr dirty="0" err="1"/>
              <a:t>얼마나</a:t>
            </a:r>
            <a:r>
              <a:rPr dirty="0"/>
              <a:t> </a:t>
            </a:r>
            <a:r>
              <a:rPr dirty="0" err="1"/>
              <a:t>가까운</a:t>
            </a:r>
            <a:r>
              <a:rPr dirty="0"/>
              <a:t> </a:t>
            </a:r>
            <a:r>
              <a:rPr dirty="0" err="1"/>
              <a:t>사람인지</a:t>
            </a:r>
            <a:r>
              <a:rPr dirty="0"/>
              <a:t> </a:t>
            </a:r>
            <a:r>
              <a:rPr dirty="0" err="1"/>
              <a:t>에스더가</a:t>
            </a:r>
            <a:r>
              <a:rPr dirty="0"/>
              <a:t> </a:t>
            </a:r>
            <a:r>
              <a:rPr dirty="0" err="1"/>
              <a:t>말했기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949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same day King Xerxes gave Queen Esther the estate of Haman,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enemy of the Jews. And Mordecai came into the presence of the king,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Esther had told how he was related to her.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에스더 Esther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339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모르드개는</a:t>
            </a:r>
            <a:r>
              <a:rPr dirty="0"/>
              <a:t> </a:t>
            </a:r>
            <a:r>
              <a:rPr dirty="0" err="1"/>
              <a:t>아하수에로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이름으로</a:t>
            </a:r>
            <a:r>
              <a:rPr dirty="0"/>
              <a:t> </a:t>
            </a:r>
            <a:r>
              <a:rPr dirty="0" err="1"/>
              <a:t>칙서를</a:t>
            </a:r>
            <a:r>
              <a:rPr dirty="0"/>
              <a:t> </a:t>
            </a:r>
            <a:r>
              <a:rPr dirty="0" err="1"/>
              <a:t>쓰고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인장</a:t>
            </a:r>
            <a:r>
              <a:rPr dirty="0"/>
              <a:t> </a:t>
            </a:r>
            <a:r>
              <a:rPr dirty="0" err="1"/>
              <a:t>반지로</a:t>
            </a:r>
            <a:r>
              <a:rPr dirty="0"/>
              <a:t> </a:t>
            </a:r>
            <a:r>
              <a:rPr dirty="0" err="1"/>
              <a:t>도장을</a:t>
            </a:r>
            <a:r>
              <a:rPr dirty="0"/>
              <a:t> </a:t>
            </a:r>
            <a:r>
              <a:rPr dirty="0" err="1"/>
              <a:t>찍어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일에</a:t>
            </a:r>
            <a:r>
              <a:rPr dirty="0"/>
              <a:t> </a:t>
            </a:r>
            <a:r>
              <a:rPr dirty="0" err="1"/>
              <a:t>쓰는</a:t>
            </a:r>
            <a:r>
              <a:rPr dirty="0"/>
              <a:t> </a:t>
            </a:r>
            <a:r>
              <a:rPr dirty="0" err="1"/>
              <a:t>준마에</a:t>
            </a:r>
            <a:r>
              <a:rPr dirty="0"/>
              <a:t> </a:t>
            </a:r>
            <a:r>
              <a:rPr dirty="0" err="1"/>
              <a:t>특사들을</a:t>
            </a:r>
            <a:r>
              <a:rPr dirty="0"/>
              <a:t> </a:t>
            </a:r>
            <a:r>
              <a:rPr dirty="0" err="1"/>
              <a:t>태워</a:t>
            </a:r>
            <a:r>
              <a:rPr dirty="0"/>
              <a:t> </a:t>
            </a:r>
            <a:r>
              <a:rPr dirty="0" err="1"/>
              <a:t>보냈습니다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6253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Mordecai wrote in the name of King Xerxes,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sealed the dispatches with the king's signet ring,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sent them by mounted couriers,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rode fast horses especially bred for the king.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에스더 Esther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04901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칙서의</a:t>
            </a:r>
            <a:r>
              <a:rPr dirty="0"/>
              <a:t> </a:t>
            </a:r>
            <a:r>
              <a:rPr dirty="0" err="1"/>
              <a:t>내용은</a:t>
            </a:r>
            <a:r>
              <a:rPr dirty="0"/>
              <a:t> </a:t>
            </a:r>
            <a:r>
              <a:rPr dirty="0" err="1"/>
              <a:t>이러했습니다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성에서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모여</a:t>
            </a:r>
            <a:r>
              <a:rPr dirty="0"/>
              <a:t> </a:t>
            </a:r>
            <a:r>
              <a:rPr dirty="0" err="1"/>
              <a:t>스스로</a:t>
            </a:r>
            <a:r>
              <a:rPr dirty="0"/>
              <a:t> </a:t>
            </a:r>
            <a:r>
              <a:rPr dirty="0" err="1"/>
              <a:t>보호할</a:t>
            </a:r>
            <a:r>
              <a:rPr dirty="0"/>
              <a:t> 수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권리를</a:t>
            </a:r>
            <a:r>
              <a:rPr dirty="0"/>
              <a:t> </a:t>
            </a:r>
            <a:r>
              <a:rPr dirty="0" err="1"/>
              <a:t>허락한다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만일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민족이나</a:t>
            </a:r>
            <a:r>
              <a:rPr dirty="0"/>
              <a:t> </a:t>
            </a:r>
            <a:r>
              <a:rPr dirty="0" err="1"/>
              <a:t>지역이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친다면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멸망시키고</a:t>
            </a:r>
            <a:r>
              <a:rPr dirty="0"/>
              <a:t> </a:t>
            </a:r>
            <a:r>
              <a:rPr dirty="0" err="1"/>
              <a:t>죽이고</a:t>
            </a:r>
            <a:r>
              <a:rPr dirty="0"/>
              <a:t> </a:t>
            </a:r>
            <a:r>
              <a:rPr dirty="0" err="1"/>
              <a:t>여자와</a:t>
            </a:r>
            <a:r>
              <a:rPr dirty="0"/>
              <a:t> </a:t>
            </a:r>
            <a:r>
              <a:rPr dirty="0" err="1"/>
              <a:t>어린아이와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그 </a:t>
            </a:r>
            <a:r>
              <a:rPr dirty="0" err="1"/>
              <a:t>군대를</a:t>
            </a:r>
            <a:r>
              <a:rPr dirty="0"/>
              <a:t> </a:t>
            </a:r>
            <a:r>
              <a:rPr dirty="0" err="1"/>
              <a:t>섬멸시키고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재산을</a:t>
            </a:r>
            <a:r>
              <a:rPr dirty="0"/>
              <a:t> </a:t>
            </a:r>
            <a:r>
              <a:rPr dirty="0" err="1"/>
              <a:t>약탈해도</a:t>
            </a:r>
            <a:r>
              <a:rPr dirty="0"/>
              <a:t> </a:t>
            </a:r>
            <a:r>
              <a:rPr dirty="0" err="1"/>
              <a:t>된다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1404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king's edict granted the Jews in every city the right to assemble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protect themselves; to destroy, kill and annihilate any armed force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any nationality or province that might attack them and their women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children; and to plunder the property of their enemies.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에스더 Esther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738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아하수에로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통치</a:t>
            </a:r>
            <a:r>
              <a:rPr dirty="0"/>
              <a:t> </a:t>
            </a:r>
            <a:r>
              <a:rPr dirty="0" err="1"/>
              <a:t>구역</a:t>
            </a:r>
            <a:r>
              <a:rPr dirty="0"/>
              <a:t> </a:t>
            </a:r>
            <a:r>
              <a:rPr dirty="0" err="1"/>
              <a:t>안에서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이렇게</a:t>
            </a:r>
            <a:r>
              <a:rPr dirty="0"/>
              <a:t> 할 수 </a:t>
            </a:r>
            <a:r>
              <a:rPr dirty="0" err="1"/>
              <a:t>있도록</a:t>
            </a:r>
            <a:r>
              <a:rPr dirty="0"/>
              <a:t> </a:t>
            </a:r>
            <a:r>
              <a:rPr dirty="0" err="1"/>
              <a:t>정해진</a:t>
            </a:r>
            <a:r>
              <a:rPr dirty="0"/>
              <a:t> </a:t>
            </a:r>
            <a:r>
              <a:rPr dirty="0" err="1"/>
              <a:t>날짜는</a:t>
            </a:r>
            <a:r>
              <a:rPr dirty="0"/>
              <a:t> </a:t>
            </a:r>
            <a:r>
              <a:rPr dirty="0" err="1"/>
              <a:t>열두째</a:t>
            </a:r>
            <a:r>
              <a:rPr dirty="0"/>
              <a:t> 달, 곧 </a:t>
            </a:r>
            <a:r>
              <a:rPr dirty="0" err="1"/>
              <a:t>아달</a:t>
            </a:r>
            <a:r>
              <a:rPr dirty="0"/>
              <a:t> 월 13일이었습니다.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2577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day appointed for the Jews to do this in all the provinces of King Xerxes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was the thirteenth day of the twelfth month, the month of Adar.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에스더 Esther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5636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/>
              <a:t>이 </a:t>
            </a:r>
            <a:r>
              <a:rPr dirty="0" err="1"/>
              <a:t>칙서의</a:t>
            </a:r>
            <a:r>
              <a:rPr dirty="0"/>
              <a:t> </a:t>
            </a:r>
            <a:r>
              <a:rPr dirty="0" err="1"/>
              <a:t>사본이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지방에서</a:t>
            </a:r>
            <a:r>
              <a:rPr dirty="0"/>
              <a:t> </a:t>
            </a:r>
            <a:r>
              <a:rPr dirty="0" err="1"/>
              <a:t>법률로</a:t>
            </a:r>
            <a:r>
              <a:rPr dirty="0"/>
              <a:t> </a:t>
            </a:r>
            <a:r>
              <a:rPr dirty="0" err="1"/>
              <a:t>제정되고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민족에게</a:t>
            </a:r>
            <a:r>
              <a:rPr dirty="0"/>
              <a:t> </a:t>
            </a:r>
            <a:r>
              <a:rPr dirty="0" err="1"/>
              <a:t>공포됨으로써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그날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적들에게</a:t>
            </a:r>
            <a:r>
              <a:rPr dirty="0"/>
              <a:t> </a:t>
            </a:r>
            <a:r>
              <a:rPr dirty="0" err="1"/>
              <a:t>원수를</a:t>
            </a:r>
            <a:r>
              <a:rPr dirty="0"/>
              <a:t> </a:t>
            </a:r>
            <a:r>
              <a:rPr dirty="0" err="1"/>
              <a:t>갚을</a:t>
            </a:r>
            <a:r>
              <a:rPr dirty="0"/>
              <a:t> </a:t>
            </a:r>
            <a:r>
              <a:rPr dirty="0" err="1"/>
              <a:t>준비를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0947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copy of the text of the edict was to be issued as law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every province and made known to the people of every nationality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the Jews would be ready on that day to avenge themselves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their enemies.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에스더 Esther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816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탄 </a:t>
            </a:r>
            <a:r>
              <a:rPr dirty="0" err="1"/>
              <a:t>특사들은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명령에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급히</a:t>
            </a:r>
            <a:r>
              <a:rPr dirty="0"/>
              <a:t> </a:t>
            </a:r>
            <a:r>
              <a:rPr dirty="0" err="1"/>
              <a:t>달려갔습니다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칙서는</a:t>
            </a:r>
            <a:r>
              <a:rPr dirty="0"/>
              <a:t> </a:t>
            </a:r>
            <a:r>
              <a:rPr dirty="0" err="1"/>
              <a:t>수산</a:t>
            </a:r>
            <a:r>
              <a:rPr dirty="0"/>
              <a:t> </a:t>
            </a:r>
            <a:r>
              <a:rPr dirty="0" err="1"/>
              <a:t>궁에도</a:t>
            </a:r>
            <a:r>
              <a:rPr dirty="0"/>
              <a:t> </a:t>
            </a:r>
            <a:r>
              <a:rPr dirty="0" err="1"/>
              <a:t>공포됐습니다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943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couriers, riding the royal horses, raced out,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spurred on by the king's command.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edict was also issued in the citadel of Susa.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에스더 Esther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9511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모르드개는</a:t>
            </a:r>
            <a:r>
              <a:rPr dirty="0"/>
              <a:t> </a:t>
            </a:r>
            <a:r>
              <a:rPr dirty="0" err="1"/>
              <a:t>푸른색</a:t>
            </a:r>
            <a:r>
              <a:rPr dirty="0"/>
              <a:t>, </a:t>
            </a:r>
            <a:r>
              <a:rPr dirty="0" err="1"/>
              <a:t>흰색의</a:t>
            </a:r>
            <a:r>
              <a:rPr dirty="0"/>
              <a:t> </a:t>
            </a:r>
            <a:r>
              <a:rPr dirty="0" err="1"/>
              <a:t>예복을</a:t>
            </a:r>
            <a:r>
              <a:rPr dirty="0"/>
              <a:t> </a:t>
            </a:r>
            <a:r>
              <a:rPr dirty="0" err="1"/>
              <a:t>입고</a:t>
            </a:r>
            <a:r>
              <a:rPr dirty="0"/>
              <a:t> </a:t>
            </a:r>
            <a:r>
              <a:rPr dirty="0" err="1"/>
              <a:t>커다란</a:t>
            </a:r>
            <a:r>
              <a:rPr dirty="0"/>
              <a:t> </a:t>
            </a:r>
            <a:r>
              <a:rPr dirty="0" err="1"/>
              <a:t>금관을</a:t>
            </a:r>
            <a:r>
              <a:rPr dirty="0"/>
              <a:t> </a:t>
            </a:r>
            <a:r>
              <a:rPr dirty="0" err="1"/>
              <a:t>쓰고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고운</a:t>
            </a:r>
            <a:r>
              <a:rPr dirty="0"/>
              <a:t> </a:t>
            </a:r>
            <a:r>
              <a:rPr dirty="0" err="1"/>
              <a:t>자색</a:t>
            </a:r>
            <a:r>
              <a:rPr dirty="0"/>
              <a:t> </a:t>
            </a:r>
            <a:r>
              <a:rPr dirty="0" err="1"/>
              <a:t>베옷을</a:t>
            </a:r>
            <a:r>
              <a:rPr dirty="0"/>
              <a:t> </a:t>
            </a:r>
            <a:r>
              <a:rPr dirty="0" err="1"/>
              <a:t>입고</a:t>
            </a:r>
            <a:r>
              <a:rPr dirty="0"/>
              <a:t> 왕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물러나왔습니다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수산</a:t>
            </a:r>
            <a:r>
              <a:rPr dirty="0"/>
              <a:t> </a:t>
            </a:r>
            <a:r>
              <a:rPr dirty="0" err="1"/>
              <a:t>성은</a:t>
            </a:r>
            <a:r>
              <a:rPr dirty="0"/>
              <a:t> </a:t>
            </a:r>
            <a:r>
              <a:rPr dirty="0" err="1"/>
              <a:t>기뻐하고</a:t>
            </a:r>
            <a:r>
              <a:rPr dirty="0"/>
              <a:t> </a:t>
            </a:r>
            <a:r>
              <a:rPr dirty="0" err="1"/>
              <a:t>즐거워했습니다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219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Mordecai left the king's presence wearing royal garments of blue and white,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large crown of gold and a purple robe of fine linen.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city of Susa held a joyous celebration.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에스더 Esther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149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행복과</a:t>
            </a:r>
            <a:r>
              <a:rPr dirty="0"/>
              <a:t> </a:t>
            </a:r>
            <a:r>
              <a:rPr dirty="0" err="1"/>
              <a:t>기쁨</a:t>
            </a:r>
            <a:r>
              <a:rPr dirty="0"/>
              <a:t>, </a:t>
            </a:r>
            <a:r>
              <a:rPr dirty="0" err="1"/>
              <a:t>즐거움과</a:t>
            </a:r>
            <a:r>
              <a:rPr dirty="0"/>
              <a:t> </a:t>
            </a:r>
            <a:r>
              <a:rPr dirty="0" err="1"/>
              <a:t>영예가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For the Jews it was a time of happiness and joy, gladness and honor.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에스더 Esther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617283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칙서가</a:t>
            </a:r>
            <a:r>
              <a:rPr dirty="0"/>
              <a:t> </a:t>
            </a:r>
            <a:r>
              <a:rPr dirty="0" err="1"/>
              <a:t>전달된</a:t>
            </a:r>
            <a:r>
              <a:rPr dirty="0"/>
              <a:t> 각 </a:t>
            </a:r>
            <a:r>
              <a:rPr dirty="0" err="1"/>
              <a:t>지방과</a:t>
            </a:r>
            <a:r>
              <a:rPr dirty="0"/>
              <a:t> 각 </a:t>
            </a:r>
            <a:r>
              <a:rPr dirty="0" err="1"/>
              <a:t>성에서는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사이에</a:t>
            </a:r>
            <a:r>
              <a:rPr dirty="0"/>
              <a:t> </a:t>
            </a:r>
            <a:r>
              <a:rPr dirty="0" err="1"/>
              <a:t>기쁨과</a:t>
            </a:r>
            <a:r>
              <a:rPr dirty="0"/>
              <a:t> </a:t>
            </a:r>
            <a:r>
              <a:rPr dirty="0" err="1"/>
              <a:t>즐거움이</a:t>
            </a:r>
            <a:r>
              <a:rPr dirty="0"/>
              <a:t> </a:t>
            </a:r>
            <a:r>
              <a:rPr dirty="0" err="1"/>
              <a:t>넘쳐서</a:t>
            </a:r>
            <a:r>
              <a:rPr dirty="0"/>
              <a:t> </a:t>
            </a:r>
            <a:r>
              <a:rPr dirty="0" err="1"/>
              <a:t>잔치를</a:t>
            </a:r>
            <a:r>
              <a:rPr dirty="0"/>
              <a:t> </a:t>
            </a:r>
            <a:r>
              <a:rPr dirty="0" err="1"/>
              <a:t>베풀었고</a:t>
            </a:r>
            <a:r>
              <a:rPr dirty="0"/>
              <a:t> </a:t>
            </a:r>
            <a:r>
              <a:rPr dirty="0" err="1"/>
              <a:t>그날을</a:t>
            </a:r>
            <a:r>
              <a:rPr dirty="0"/>
              <a:t> </a:t>
            </a:r>
            <a:r>
              <a:rPr dirty="0" err="1"/>
              <a:t>축일로</a:t>
            </a:r>
            <a:r>
              <a:rPr dirty="0"/>
              <a:t> </a:t>
            </a:r>
            <a:r>
              <a:rPr dirty="0" err="1"/>
              <a:t>삼았습니다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그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여러</a:t>
            </a:r>
            <a:r>
              <a:rPr dirty="0"/>
              <a:t> </a:t>
            </a:r>
            <a:r>
              <a:rPr dirty="0" err="1"/>
              <a:t>민족들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두려워했기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스스로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되기도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3280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every province and in every city, wherever the edict of the king went,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was joy and gladness among the Jews, with feasting and celebrating.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many people of other nationalities became Jews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fear of the Jews had seized them.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에스더 Esther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358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왕은</a:t>
            </a:r>
            <a:r>
              <a:rPr dirty="0"/>
              <a:t> </a:t>
            </a:r>
            <a:r>
              <a:rPr dirty="0" err="1"/>
              <a:t>하만에게서</a:t>
            </a:r>
            <a:r>
              <a:rPr dirty="0"/>
              <a:t> </a:t>
            </a:r>
            <a:r>
              <a:rPr dirty="0" err="1"/>
              <a:t>거둔</a:t>
            </a:r>
            <a:r>
              <a:rPr dirty="0"/>
              <a:t> 그 </a:t>
            </a:r>
            <a:r>
              <a:rPr dirty="0" err="1"/>
              <a:t>인장</a:t>
            </a:r>
            <a:r>
              <a:rPr dirty="0"/>
              <a:t> </a:t>
            </a:r>
            <a:r>
              <a:rPr dirty="0" err="1"/>
              <a:t>반지를</a:t>
            </a:r>
            <a:r>
              <a:rPr dirty="0"/>
              <a:t> 빼 </a:t>
            </a:r>
            <a:r>
              <a:rPr dirty="0" err="1"/>
              <a:t>모르드개에게</a:t>
            </a:r>
            <a:r>
              <a:rPr dirty="0"/>
              <a:t> </a:t>
            </a:r>
            <a:r>
              <a:rPr dirty="0" err="1"/>
              <a:t>내주었습니다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에스더는</a:t>
            </a:r>
            <a:r>
              <a:rPr dirty="0"/>
              <a:t> </a:t>
            </a:r>
            <a:r>
              <a:rPr dirty="0" err="1"/>
              <a:t>모르드개를</a:t>
            </a:r>
            <a:r>
              <a:rPr dirty="0"/>
              <a:t> </a:t>
            </a:r>
            <a:r>
              <a:rPr dirty="0" err="1"/>
              <a:t>세워</a:t>
            </a:r>
            <a:r>
              <a:rPr dirty="0"/>
              <a:t> </a:t>
            </a:r>
            <a:r>
              <a:rPr dirty="0" err="1"/>
              <a:t>하만의</a:t>
            </a:r>
            <a:r>
              <a:rPr dirty="0"/>
              <a:t> </a:t>
            </a:r>
            <a:r>
              <a:rPr dirty="0" err="1"/>
              <a:t>집을</a:t>
            </a:r>
            <a:r>
              <a:rPr dirty="0"/>
              <a:t> </a:t>
            </a:r>
            <a:r>
              <a:rPr dirty="0" err="1"/>
              <a:t>관할하게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0309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king took off his signet ring, which he had reclaimed from Haman,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presented it to Mordecai. And Esther appointed him over Haman's estate.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에스더 Esther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1802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에스더는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발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꿇어</a:t>
            </a:r>
            <a:r>
              <a:rPr dirty="0"/>
              <a:t> </a:t>
            </a:r>
            <a:r>
              <a:rPr dirty="0" err="1"/>
              <a:t>울면서</a:t>
            </a:r>
            <a:r>
              <a:rPr dirty="0"/>
              <a:t> </a:t>
            </a:r>
            <a:r>
              <a:rPr dirty="0" err="1"/>
              <a:t>간청했습니다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왕에게</a:t>
            </a:r>
            <a:r>
              <a:rPr dirty="0"/>
              <a:t> </a:t>
            </a:r>
            <a:r>
              <a:rPr dirty="0" err="1"/>
              <a:t>아각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하만이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미워해</a:t>
            </a:r>
            <a:r>
              <a:rPr dirty="0"/>
              <a:t> </a:t>
            </a:r>
            <a:r>
              <a:rPr dirty="0" err="1"/>
              <a:t>꾸민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계획을</a:t>
            </a:r>
            <a:r>
              <a:rPr dirty="0"/>
              <a:t> </a:t>
            </a:r>
            <a:r>
              <a:rPr dirty="0" err="1"/>
              <a:t>취소해</a:t>
            </a:r>
            <a:r>
              <a:rPr dirty="0"/>
              <a:t> </a:t>
            </a:r>
            <a:r>
              <a:rPr dirty="0" err="1"/>
              <a:t>달라고</a:t>
            </a:r>
            <a:r>
              <a:rPr dirty="0"/>
              <a:t> </a:t>
            </a:r>
            <a:r>
              <a:rPr dirty="0" err="1"/>
              <a:t>빌었습니다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473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Esther again pleaded with the king, falling at his feet and weeping.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She begged him to put an end to the evil plan of Haman the </a:t>
            </a:r>
            <a:r>
              <a:rPr dirty="0" err="1"/>
              <a:t>Agagite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which he had devised against the Jews.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에스더 Esther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499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왕은</a:t>
            </a:r>
            <a:r>
              <a:rPr dirty="0"/>
              <a:t> </a:t>
            </a:r>
            <a:r>
              <a:rPr dirty="0" err="1"/>
              <a:t>에스더에게</a:t>
            </a:r>
            <a:r>
              <a:rPr dirty="0"/>
              <a:t> </a:t>
            </a:r>
            <a:r>
              <a:rPr dirty="0" err="1"/>
              <a:t>금으로</a:t>
            </a:r>
            <a:r>
              <a:rPr dirty="0"/>
              <a:t> </a:t>
            </a:r>
            <a:r>
              <a:rPr dirty="0" err="1"/>
              <a:t>만든</a:t>
            </a:r>
            <a:r>
              <a:rPr dirty="0"/>
              <a:t> </a:t>
            </a:r>
            <a:r>
              <a:rPr dirty="0" err="1"/>
              <a:t>규를</a:t>
            </a:r>
            <a:r>
              <a:rPr dirty="0"/>
              <a:t> </a:t>
            </a:r>
            <a:r>
              <a:rPr dirty="0" err="1"/>
              <a:t>내밀었고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에스더는</a:t>
            </a:r>
            <a:r>
              <a:rPr dirty="0"/>
              <a:t> </a:t>
            </a:r>
            <a:r>
              <a:rPr dirty="0" err="1"/>
              <a:t>일어나</a:t>
            </a:r>
            <a:r>
              <a:rPr dirty="0"/>
              <a:t> 왕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섰습니다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8535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king extended the gold scepter to Esther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she arose and stood before him.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에스더 Esther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15984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에스더가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만일</a:t>
            </a:r>
            <a:r>
              <a:rPr dirty="0"/>
              <a:t> </a:t>
            </a:r>
            <a:r>
              <a:rPr dirty="0" err="1"/>
              <a:t>왕께서</a:t>
            </a:r>
            <a:r>
              <a:rPr dirty="0"/>
              <a:t> </a:t>
            </a:r>
            <a:r>
              <a:rPr dirty="0" err="1"/>
              <a:t>좋게</a:t>
            </a:r>
            <a:r>
              <a:rPr dirty="0"/>
              <a:t> </a:t>
            </a:r>
            <a:r>
              <a:rPr dirty="0" err="1"/>
              <a:t>여기신다면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만일</a:t>
            </a:r>
            <a:r>
              <a:rPr dirty="0"/>
              <a:t> </a:t>
            </a:r>
            <a:r>
              <a:rPr dirty="0" err="1"/>
              <a:t>왕께서</a:t>
            </a:r>
            <a:r>
              <a:rPr dirty="0"/>
              <a:t> </a:t>
            </a:r>
            <a:r>
              <a:rPr dirty="0" err="1"/>
              <a:t>제게</a:t>
            </a:r>
            <a:r>
              <a:rPr dirty="0"/>
              <a:t> </a:t>
            </a:r>
            <a:r>
              <a:rPr dirty="0" err="1"/>
              <a:t>은총을</a:t>
            </a:r>
            <a:r>
              <a:rPr dirty="0"/>
              <a:t> </a:t>
            </a:r>
            <a:r>
              <a:rPr dirty="0" err="1"/>
              <a:t>베푸시고</a:t>
            </a:r>
            <a:r>
              <a:rPr dirty="0"/>
              <a:t> </a:t>
            </a:r>
            <a:r>
              <a:rPr dirty="0" err="1"/>
              <a:t>이것을</a:t>
            </a:r>
            <a:r>
              <a:rPr dirty="0"/>
              <a:t> </a:t>
            </a:r>
            <a:r>
              <a:rPr dirty="0" err="1"/>
              <a:t>옳게</a:t>
            </a:r>
            <a:r>
              <a:rPr dirty="0"/>
              <a:t> </a:t>
            </a:r>
            <a:r>
              <a:rPr dirty="0" err="1"/>
              <a:t>생각하신다면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만일</a:t>
            </a:r>
            <a:r>
              <a:rPr dirty="0"/>
              <a:t> </a:t>
            </a:r>
            <a:r>
              <a:rPr dirty="0" err="1"/>
              <a:t>저를</a:t>
            </a:r>
            <a:r>
              <a:rPr dirty="0"/>
              <a:t> </a:t>
            </a:r>
            <a:r>
              <a:rPr dirty="0" err="1"/>
              <a:t>좋게</a:t>
            </a:r>
            <a:r>
              <a:rPr dirty="0"/>
              <a:t> </a:t>
            </a:r>
            <a:r>
              <a:rPr dirty="0" err="1"/>
              <a:t>여기신다면</a:t>
            </a:r>
            <a:r>
              <a:rPr dirty="0"/>
              <a:t>, </a:t>
            </a:r>
            <a:r>
              <a:rPr dirty="0" err="1"/>
              <a:t>아각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함므다다의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하만이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통치</a:t>
            </a:r>
            <a:r>
              <a:rPr dirty="0"/>
              <a:t> </a:t>
            </a:r>
            <a:r>
              <a:rPr dirty="0" err="1"/>
              <a:t>구역</a:t>
            </a:r>
            <a:r>
              <a:rPr dirty="0"/>
              <a:t> </a:t>
            </a:r>
            <a:r>
              <a:rPr dirty="0" err="1"/>
              <a:t>안에서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죽이려는</a:t>
            </a:r>
            <a:r>
              <a:rPr dirty="0"/>
              <a:t> </a:t>
            </a:r>
            <a:r>
              <a:rPr dirty="0" err="1"/>
              <a:t>음모로</a:t>
            </a:r>
            <a:r>
              <a:rPr dirty="0"/>
              <a:t> 쓴 </a:t>
            </a:r>
            <a:r>
              <a:rPr dirty="0" err="1"/>
              <a:t>칙령을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취소해</a:t>
            </a:r>
            <a:r>
              <a:rPr dirty="0"/>
              <a:t> </a:t>
            </a:r>
            <a:r>
              <a:rPr dirty="0" err="1"/>
              <a:t>주시기</a:t>
            </a:r>
            <a:r>
              <a:rPr dirty="0"/>
              <a:t> </a:t>
            </a:r>
            <a:r>
              <a:rPr dirty="0" err="1"/>
              <a:t>바랍니다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60767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"If it pleases the king," she said, "and if he regards me with favor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thinks it the right thing to do, and if he is pleased with me,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an order be written overruling the dispatches that Haman son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</a:t>
            </a:r>
            <a:r>
              <a:rPr dirty="0" err="1"/>
              <a:t>Hammedatha</a:t>
            </a:r>
            <a:r>
              <a:rPr dirty="0"/>
              <a:t>, the </a:t>
            </a:r>
            <a:r>
              <a:rPr dirty="0" err="1"/>
              <a:t>Agagite</a:t>
            </a:r>
            <a:r>
              <a:rPr dirty="0"/>
              <a:t>, devised and wrote to destroy the Jews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all the king's provinces.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에스더 Esther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8430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제가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제 </a:t>
            </a:r>
            <a:r>
              <a:rPr dirty="0" err="1"/>
              <a:t>동족에게</a:t>
            </a:r>
            <a:r>
              <a:rPr dirty="0"/>
              <a:t> </a:t>
            </a:r>
            <a:r>
              <a:rPr dirty="0" err="1"/>
              <a:t>재앙이</a:t>
            </a:r>
            <a:r>
              <a:rPr dirty="0"/>
              <a:t> </a:t>
            </a:r>
            <a:r>
              <a:rPr dirty="0" err="1"/>
              <a:t>내리는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눈뜨고</a:t>
            </a:r>
            <a:r>
              <a:rPr dirty="0"/>
              <a:t> 볼 수 </a:t>
            </a:r>
            <a:r>
              <a:rPr dirty="0" err="1"/>
              <a:t>있겠습니까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제 </a:t>
            </a:r>
            <a:r>
              <a:rPr dirty="0" err="1"/>
              <a:t>집안이</a:t>
            </a:r>
            <a:r>
              <a:rPr dirty="0"/>
              <a:t> </a:t>
            </a:r>
            <a:r>
              <a:rPr dirty="0" err="1"/>
              <a:t>망하는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제가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눈뜨고</a:t>
            </a:r>
            <a:r>
              <a:rPr dirty="0"/>
              <a:t> 볼 수 </a:t>
            </a:r>
            <a:r>
              <a:rPr dirty="0" err="1"/>
              <a:t>있겠습니까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2519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how can I bear to see disaster fall on my people?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How can I bear to see the destruction of my family?"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에스더 Esther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781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아하수에로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에스더</a:t>
            </a:r>
            <a:r>
              <a:rPr dirty="0"/>
              <a:t> </a:t>
            </a:r>
            <a:r>
              <a:rPr dirty="0" err="1"/>
              <a:t>왕비와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모르드개에게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하만이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공격했으므로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집을</a:t>
            </a:r>
            <a:r>
              <a:rPr dirty="0"/>
              <a:t> </a:t>
            </a:r>
            <a:r>
              <a:rPr dirty="0" err="1"/>
              <a:t>에스더에게</a:t>
            </a:r>
            <a:r>
              <a:rPr dirty="0"/>
              <a:t> </a:t>
            </a:r>
            <a:r>
              <a:rPr dirty="0" err="1"/>
              <a:t>주고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나무에</a:t>
            </a:r>
            <a:r>
              <a:rPr dirty="0"/>
              <a:t> </a:t>
            </a:r>
            <a:r>
              <a:rPr dirty="0" err="1"/>
              <a:t>목매단</a:t>
            </a:r>
            <a:r>
              <a:rPr dirty="0"/>
              <a:t> </a:t>
            </a:r>
            <a:r>
              <a:rPr dirty="0" err="1"/>
              <a:t>것이오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287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King Xerxes replied to Queen Esther and to Mordecai the Jew,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"Because Haman attacked the Jews, I have given his estate to Esther,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have hanged him on the gallows.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에스더 Esther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9142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그러니</a:t>
            </a:r>
            <a:r>
              <a:rPr dirty="0"/>
              <a:t> 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당신</a:t>
            </a:r>
            <a:r>
              <a:rPr dirty="0"/>
              <a:t> </a:t>
            </a:r>
            <a:r>
              <a:rPr dirty="0" err="1"/>
              <a:t>보기에</a:t>
            </a:r>
            <a:r>
              <a:rPr dirty="0"/>
              <a:t> </a:t>
            </a:r>
            <a:r>
              <a:rPr dirty="0" err="1"/>
              <a:t>가장</a:t>
            </a:r>
            <a:r>
              <a:rPr dirty="0"/>
              <a:t> </a:t>
            </a:r>
            <a:r>
              <a:rPr dirty="0" err="1"/>
              <a:t>좋은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이름으로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칙령을</a:t>
            </a:r>
            <a:r>
              <a:rPr dirty="0"/>
              <a:t> </a:t>
            </a:r>
            <a:r>
              <a:rPr dirty="0" err="1"/>
              <a:t>써서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인장</a:t>
            </a:r>
            <a:r>
              <a:rPr dirty="0"/>
              <a:t> </a:t>
            </a:r>
            <a:r>
              <a:rPr dirty="0" err="1"/>
              <a:t>반지를</a:t>
            </a:r>
            <a:r>
              <a:rPr dirty="0"/>
              <a:t> </a:t>
            </a:r>
            <a:r>
              <a:rPr dirty="0" err="1"/>
              <a:t>찍으시오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문서도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쓰고</a:t>
            </a:r>
            <a:r>
              <a:rPr dirty="0"/>
              <a:t> 그 </a:t>
            </a:r>
            <a:r>
              <a:rPr dirty="0" err="1"/>
              <a:t>반지로</a:t>
            </a:r>
            <a:r>
              <a:rPr dirty="0"/>
              <a:t> </a:t>
            </a:r>
            <a:r>
              <a:rPr dirty="0" err="1"/>
              <a:t>도장을</a:t>
            </a:r>
            <a:r>
              <a:rPr dirty="0"/>
              <a:t> </a:t>
            </a:r>
            <a:r>
              <a:rPr dirty="0" err="1"/>
              <a:t>찍지</a:t>
            </a:r>
            <a:r>
              <a:rPr dirty="0"/>
              <a:t> </a:t>
            </a:r>
            <a:r>
              <a:rPr dirty="0" err="1"/>
              <a:t>않은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효력이</a:t>
            </a:r>
            <a:r>
              <a:rPr dirty="0"/>
              <a:t> </a:t>
            </a:r>
            <a:r>
              <a:rPr dirty="0" err="1"/>
              <a:t>없으니</a:t>
            </a:r>
            <a:r>
              <a:rPr dirty="0"/>
              <a:t> </a:t>
            </a:r>
            <a:r>
              <a:rPr dirty="0" err="1"/>
              <a:t>말이오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2734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write another decree in the king's name in behalf of the Jews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seems best to you, and seal it with the king's signet ring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-- for no document written in the king's name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sealed with his ring can be revoked."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에스더 Esther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70760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서기관들이</a:t>
            </a:r>
            <a:r>
              <a:rPr dirty="0"/>
              <a:t> </a:t>
            </a:r>
            <a:r>
              <a:rPr dirty="0" err="1"/>
              <a:t>즉각</a:t>
            </a:r>
            <a:r>
              <a:rPr dirty="0"/>
              <a:t> </a:t>
            </a:r>
            <a:r>
              <a:rPr dirty="0" err="1"/>
              <a:t>소집됐습니다</a:t>
            </a:r>
            <a:r>
              <a:rPr dirty="0"/>
              <a:t>. </a:t>
            </a:r>
            <a:r>
              <a:rPr dirty="0" err="1"/>
              <a:t>셋째</a:t>
            </a:r>
            <a:r>
              <a:rPr dirty="0"/>
              <a:t> 달, 곧 </a:t>
            </a:r>
            <a:r>
              <a:rPr dirty="0" err="1"/>
              <a:t>시완</a:t>
            </a:r>
            <a:r>
              <a:rPr dirty="0"/>
              <a:t> 월 23일이었습니다.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모르드개가</a:t>
            </a:r>
            <a:r>
              <a:rPr dirty="0"/>
              <a:t> </a:t>
            </a:r>
            <a:r>
              <a:rPr dirty="0" err="1"/>
              <a:t>내린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명령을</a:t>
            </a:r>
            <a:r>
              <a:rPr dirty="0"/>
              <a:t> </a:t>
            </a:r>
            <a:r>
              <a:rPr dirty="0" err="1"/>
              <a:t>써서</a:t>
            </a:r>
            <a:r>
              <a:rPr dirty="0"/>
              <a:t> </a:t>
            </a:r>
            <a:r>
              <a:rPr dirty="0" err="1"/>
              <a:t>인도에서</a:t>
            </a:r>
            <a:r>
              <a:rPr dirty="0"/>
              <a:t> </a:t>
            </a:r>
            <a:r>
              <a:rPr dirty="0" err="1"/>
              <a:t>에티오피아에</a:t>
            </a:r>
            <a:r>
              <a:rPr dirty="0"/>
              <a:t> </a:t>
            </a:r>
            <a:r>
              <a:rPr dirty="0" err="1"/>
              <a:t>걸친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127개 </a:t>
            </a:r>
            <a:r>
              <a:rPr dirty="0" err="1"/>
              <a:t>지방의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지방</a:t>
            </a:r>
            <a:r>
              <a:rPr dirty="0"/>
              <a:t> </a:t>
            </a:r>
            <a:r>
              <a:rPr dirty="0" err="1"/>
              <a:t>관리들과</a:t>
            </a:r>
            <a:r>
              <a:rPr dirty="0"/>
              <a:t> </a:t>
            </a:r>
            <a:r>
              <a:rPr dirty="0" err="1"/>
              <a:t>총독들과</a:t>
            </a:r>
            <a:r>
              <a:rPr dirty="0"/>
              <a:t> </a:t>
            </a:r>
            <a:r>
              <a:rPr dirty="0" err="1"/>
              <a:t>귀족들에게</a:t>
            </a:r>
            <a:r>
              <a:rPr dirty="0"/>
              <a:t> </a:t>
            </a:r>
            <a:r>
              <a:rPr dirty="0" err="1"/>
              <a:t>보냈습니다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</a:t>
            </a:r>
            <a:r>
              <a:rPr dirty="0" err="1"/>
              <a:t>명령은</a:t>
            </a:r>
            <a:r>
              <a:rPr dirty="0"/>
              <a:t> 각 </a:t>
            </a:r>
            <a:r>
              <a:rPr dirty="0" err="1"/>
              <a:t>지방의</a:t>
            </a:r>
            <a:r>
              <a:rPr dirty="0"/>
              <a:t> </a:t>
            </a:r>
            <a:r>
              <a:rPr dirty="0" err="1"/>
              <a:t>문자와</a:t>
            </a:r>
            <a:r>
              <a:rPr dirty="0"/>
              <a:t> 그 </a:t>
            </a:r>
            <a:r>
              <a:rPr dirty="0" err="1"/>
              <a:t>백성들의</a:t>
            </a:r>
            <a:r>
              <a:rPr dirty="0"/>
              <a:t> </a:t>
            </a:r>
            <a:r>
              <a:rPr dirty="0" err="1"/>
              <a:t>언어로</a:t>
            </a:r>
            <a:r>
              <a:rPr dirty="0"/>
              <a:t> </a:t>
            </a:r>
            <a:r>
              <a:rPr dirty="0" err="1"/>
              <a:t>각각</a:t>
            </a:r>
            <a:r>
              <a:rPr dirty="0"/>
              <a:t> </a:t>
            </a:r>
            <a:r>
              <a:rPr dirty="0" err="1"/>
              <a:t>쓰였고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위해서는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문자와</a:t>
            </a:r>
            <a:r>
              <a:rPr dirty="0"/>
              <a:t> </a:t>
            </a:r>
            <a:r>
              <a:rPr dirty="0" err="1"/>
              <a:t>언어로</a:t>
            </a:r>
            <a:r>
              <a:rPr dirty="0"/>
              <a:t> </a:t>
            </a:r>
            <a:r>
              <a:rPr dirty="0" err="1"/>
              <a:t>쓰였습니다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2008416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once the royal secretaries were summoned -- on the twenty-third day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 third month, the month of Sivan. They wrote out all Mordecai's orders to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Jews, and to the satraps, governors and nobles of the 127 provinces stretching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India to Cush. These orders were written in the script of each province and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language of each people and also to the Jews in their own script and language.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1228</Words>
  <Application>Microsoft Office PowerPoint</Application>
  <PresentationFormat>와이드스크린</PresentationFormat>
  <Paragraphs>123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박미솔</cp:lastModifiedBy>
  <cp:revision>129</cp:revision>
  <dcterms:created xsi:type="dcterms:W3CDTF">2019-02-17T10:11:46Z</dcterms:created>
  <dcterms:modified xsi:type="dcterms:W3CDTF">2022-09-07T05:43:06Z</dcterms:modified>
</cp:coreProperties>
</file>