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열두째</a:t>
            </a:r>
            <a:r>
              <a:rPr dirty="0"/>
              <a:t> 달, 곧 </a:t>
            </a:r>
            <a:r>
              <a:rPr dirty="0" err="1"/>
              <a:t>아달</a:t>
            </a:r>
            <a:r>
              <a:rPr dirty="0"/>
              <a:t> 월 13일로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칙령이</a:t>
            </a:r>
            <a:r>
              <a:rPr dirty="0"/>
              <a:t> </a:t>
            </a:r>
            <a:r>
              <a:rPr dirty="0" err="1"/>
              <a:t>시행되는</a:t>
            </a:r>
            <a:r>
              <a:rPr dirty="0"/>
              <a:t> </a:t>
            </a:r>
            <a:r>
              <a:rPr dirty="0" err="1"/>
              <a:t>날이었습니다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없애려고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상황이</a:t>
            </a:r>
            <a:r>
              <a:rPr dirty="0"/>
              <a:t> </a:t>
            </a:r>
            <a:r>
              <a:rPr dirty="0" err="1"/>
              <a:t>뒤바뀌어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없애게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72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thirteenth day of the twelfth month, the month of Adar,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edict commanded by the king was to be carried out.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this day the enemies of the Jews had hoped to overpower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the tables were turned and the Jews got the upper hand over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hated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함므다다의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하만의</a:t>
            </a:r>
            <a:r>
              <a:rPr dirty="0"/>
              <a:t> 열 </a:t>
            </a:r>
            <a:r>
              <a:rPr dirty="0" err="1"/>
              <a:t>아들들이었습니다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물건에는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0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 sons of Haman son of </a:t>
            </a:r>
            <a:r>
              <a:rPr dirty="0" err="1"/>
              <a:t>Hammedatha</a:t>
            </a:r>
            <a:r>
              <a:rPr dirty="0"/>
              <a:t>, the enemy of the Jews.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lay their hands on the plunder.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수산 성에서 죽임당한 사람들의 숫자가 바로 그날 왕에게 보고됐습니다.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3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those slain in the citadel of Susa was reported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king that same day.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12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왕궁에서</a:t>
            </a:r>
            <a:r>
              <a:rPr dirty="0"/>
              <a:t> 500명과 </a:t>
            </a:r>
            <a:r>
              <a:rPr dirty="0" err="1"/>
              <a:t>하만의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열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없앴다니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구역에서는</a:t>
            </a:r>
            <a:r>
              <a:rPr dirty="0"/>
              <a:t> </a:t>
            </a:r>
            <a:r>
              <a:rPr dirty="0" err="1"/>
              <a:t>어떻겠소</a:t>
            </a:r>
            <a:r>
              <a:rPr dirty="0"/>
              <a:t>?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소원이</a:t>
            </a:r>
            <a:r>
              <a:rPr dirty="0"/>
              <a:t> </a:t>
            </a:r>
            <a:r>
              <a:rPr dirty="0" err="1"/>
              <a:t>무엇이오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들어주겠소</a:t>
            </a:r>
            <a:r>
              <a:rPr dirty="0"/>
              <a:t>.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부탁하겠소</a:t>
            </a:r>
            <a:r>
              <a:rPr dirty="0"/>
              <a:t>? </a:t>
            </a:r>
            <a:r>
              <a:rPr dirty="0" err="1"/>
              <a:t>그것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해 </a:t>
            </a:r>
            <a:r>
              <a:rPr dirty="0" err="1"/>
              <a:t>주겠소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13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said to Queen Esther, "The Jews have killed and destroyed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hundred men and the ten sons of Haman in the citadel of Susa.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have they done in the rest of the king's provinces?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what is your petition? It will be given you. What is your request?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also be granted."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7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기뻐하신다면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내일도</a:t>
            </a:r>
            <a:r>
              <a:rPr dirty="0"/>
              <a:t> </a:t>
            </a:r>
            <a:r>
              <a:rPr dirty="0" err="1"/>
              <a:t>오늘처럼</a:t>
            </a:r>
            <a:r>
              <a:rPr dirty="0"/>
              <a:t> </a:t>
            </a:r>
            <a:r>
              <a:rPr dirty="0" err="1"/>
              <a:t>칙서대로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할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하만의</a:t>
            </a:r>
            <a:r>
              <a:rPr dirty="0"/>
              <a:t> 열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달게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43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it pleases the king," Esther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the Jews in Susa permission to carry out this day's edict tomorrow also,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Haman's ten sons be hanged on gallows."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시행하도록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칙령이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공포됐습니다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하만의</a:t>
            </a:r>
            <a:r>
              <a:rPr dirty="0"/>
              <a:t> 열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매달렸습니다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9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commanded that this be done.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edict was issued in Susa, and they hanged the ten sons of Haman.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아달</a:t>
            </a:r>
            <a:r>
              <a:rPr dirty="0"/>
              <a:t> 월 14일에도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300명을 </a:t>
            </a:r>
            <a:r>
              <a:rPr dirty="0" err="1"/>
              <a:t>죽였습니다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물건에는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5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in Susa came together on the fourteenth day of the month of Adar,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put to death in Susa three hundred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lay their hands on the plunder.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90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구역들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보호하고</a:t>
            </a:r>
            <a:r>
              <a:rPr dirty="0"/>
              <a:t> 그 </a:t>
            </a:r>
            <a:r>
              <a:rPr dirty="0" err="1"/>
              <a:t>원수들로부터</a:t>
            </a:r>
            <a:r>
              <a:rPr dirty="0"/>
              <a:t> </a:t>
            </a:r>
            <a:r>
              <a:rPr dirty="0" err="1"/>
              <a:t>안녕을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7만 5,000명을 </a:t>
            </a:r>
            <a:r>
              <a:rPr dirty="0" err="1"/>
              <a:t>죽였지만</a:t>
            </a:r>
            <a:r>
              <a:rPr dirty="0"/>
              <a:t> </a:t>
            </a:r>
            <a:r>
              <a:rPr dirty="0" err="1"/>
              <a:t>물건에는</a:t>
            </a:r>
            <a:r>
              <a:rPr dirty="0"/>
              <a:t> </a:t>
            </a:r>
            <a:r>
              <a:rPr dirty="0" err="1"/>
              <a:t>손대지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Meanwhile, the remainder of the Jews who were in the king's provinces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assembled to protect themselves and get relief from their enemies.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killed seventy-five thousand of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did not lay their hands on the plunder.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7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아달</a:t>
            </a:r>
            <a:r>
              <a:rPr dirty="0"/>
              <a:t> 월 13일에 </a:t>
            </a:r>
            <a:r>
              <a:rPr dirty="0" err="1"/>
              <a:t>일어났고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14일에는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쉬며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잔치하며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날로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happened on the thirteenth day of the month of Adar,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fourteenth they rested and made it a day of feasting and joy.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53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수산의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13일, 14일에 </a:t>
            </a:r>
            <a:r>
              <a:rPr dirty="0" err="1"/>
              <a:t>모였고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15일에는 </a:t>
            </a:r>
            <a:r>
              <a:rPr dirty="0" err="1"/>
              <a:t>쉬며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잔치하며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날로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4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in Susa, however, had assembled on the thirteenth and fourteenth,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on the fifteenth they rested and made it a day of feasting and joy.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3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마을에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아달</a:t>
            </a:r>
            <a:r>
              <a:rPr dirty="0"/>
              <a:t> 월 14일을 </a:t>
            </a:r>
            <a:r>
              <a:rPr dirty="0" err="1"/>
              <a:t>즐기며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베풀고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축일로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나누었습니다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4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rural Jews -- those living in villages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observe the fourteenth of the month of Adar as a day of joy and feasting,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day for giving presents to each 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구역에서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성안에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바라던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치기</a:t>
            </a:r>
            <a:r>
              <a:rPr dirty="0"/>
              <a:t> </a:t>
            </a:r>
            <a:r>
              <a:rPr dirty="0" err="1"/>
              <a:t>위함이었습니다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설 수 </a:t>
            </a:r>
            <a:r>
              <a:rPr dirty="0" err="1"/>
              <a:t>없었는데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9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assembled in their cities in all the provinces of King Xerxes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attack those seeking their destruction. No one could stand against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people of all the other nationalities were afraid of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기록해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원근각처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구역</a:t>
            </a:r>
            <a:r>
              <a:rPr dirty="0"/>
              <a:t> </a:t>
            </a:r>
            <a:r>
              <a:rPr dirty="0" err="1"/>
              <a:t>전역의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편지로</a:t>
            </a:r>
            <a:r>
              <a:rPr dirty="0"/>
              <a:t> </a:t>
            </a:r>
            <a:r>
              <a:rPr dirty="0" err="1"/>
              <a:t>보내서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 recorded these events, and he sent letters to all the Jews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provinces of King Xerxes, near and far,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그들이 아달 월 14일, 15일을 해마다 절기로 지키게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26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have them celebrate annually the fourteenth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fifteenth days of the month of Adar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원수들에게서</a:t>
            </a:r>
            <a:r>
              <a:rPr dirty="0"/>
              <a:t> </a:t>
            </a:r>
            <a:r>
              <a:rPr dirty="0" err="1"/>
              <a:t>안녕을</a:t>
            </a:r>
            <a:r>
              <a:rPr dirty="0"/>
              <a:t> </a:t>
            </a:r>
            <a:r>
              <a:rPr dirty="0" err="1"/>
              <a:t>찾은</a:t>
            </a:r>
            <a:r>
              <a:rPr dirty="0"/>
              <a:t> </a:t>
            </a:r>
            <a:r>
              <a:rPr dirty="0" err="1"/>
              <a:t>날로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슬픔이</a:t>
            </a:r>
            <a:r>
              <a:rPr dirty="0"/>
              <a:t> </a:t>
            </a:r>
            <a:r>
              <a:rPr dirty="0" err="1"/>
              <a:t>바뀌어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그 </a:t>
            </a:r>
            <a:r>
              <a:rPr dirty="0" err="1"/>
              <a:t>신음이</a:t>
            </a:r>
            <a:r>
              <a:rPr dirty="0"/>
              <a:t> </a:t>
            </a:r>
            <a:r>
              <a:rPr dirty="0" err="1"/>
              <a:t>바뀌어</a:t>
            </a:r>
            <a:r>
              <a:rPr dirty="0"/>
              <a:t> </a:t>
            </a:r>
            <a:r>
              <a:rPr dirty="0" err="1"/>
              <a:t>축제의</a:t>
            </a:r>
            <a:r>
              <a:rPr dirty="0"/>
              <a:t> </a:t>
            </a: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됐기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잔치하며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날로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나누고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써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79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time when the Jews got relief from their enemies,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the month</a:t>
            </a:r>
            <a:r>
              <a:rPr lang="en-US" dirty="0"/>
              <a:t> </a:t>
            </a:r>
            <a:r>
              <a:rPr dirty="0"/>
              <a:t>when their sorrow was turned into joy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mourning into a day of celebration.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wrote them to observe the days as days of feasting and joy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giving presents of food to one another and gifts to the poor.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지시한</a:t>
            </a:r>
            <a:r>
              <a:rPr dirty="0"/>
              <a:t> </a:t>
            </a:r>
            <a:r>
              <a:rPr dirty="0" err="1"/>
              <a:t>내용대로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8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Jews agreed to continue the celebration they had begun,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doing what Mordecai had written to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아각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함므다다의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하만이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꾸미고</a:t>
            </a:r>
            <a:r>
              <a:rPr dirty="0"/>
              <a:t> </a:t>
            </a:r>
            <a:r>
              <a:rPr dirty="0" err="1"/>
              <a:t>부르</a:t>
            </a:r>
            <a:r>
              <a:rPr dirty="0"/>
              <a:t>, 곧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뽑았지만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6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Haman son of </a:t>
            </a:r>
            <a:r>
              <a:rPr dirty="0" err="1"/>
              <a:t>Hammedatha</a:t>
            </a:r>
            <a:r>
              <a:rPr dirty="0"/>
              <a:t>, the </a:t>
            </a:r>
            <a:r>
              <a:rPr dirty="0" err="1"/>
              <a:t>Agagite</a:t>
            </a:r>
            <a:r>
              <a:rPr dirty="0"/>
              <a:t>, the enemy of all the Jews,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plotted against the Jews to destroy them and had cast the </a:t>
            </a:r>
            <a:r>
              <a:rPr dirty="0" err="1"/>
              <a:t>pur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(that is, the lot) for their ruin and destruction.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40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왕비가</a:t>
            </a:r>
            <a:r>
              <a:rPr dirty="0"/>
              <a:t> 왕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하만의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밝히자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조서를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하만이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꾸민</a:t>
            </a:r>
            <a:r>
              <a:rPr dirty="0"/>
              <a:t> 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계획이</a:t>
            </a:r>
            <a:r>
              <a:rPr dirty="0"/>
              <a:t> 그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매달리게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29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plot came to the king's attention,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issued written orders that the evil scheme Haman had devised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Jews should come back onto his own head,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he and his sons should be hanged on the gallows.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‘</a:t>
            </a:r>
            <a:r>
              <a:rPr dirty="0" err="1"/>
              <a:t>부르’라는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따서</a:t>
            </a:r>
            <a:r>
              <a:rPr dirty="0"/>
              <a:t> </a:t>
            </a:r>
            <a:r>
              <a:rPr dirty="0" err="1"/>
              <a:t>이날을</a:t>
            </a:r>
            <a:r>
              <a:rPr dirty="0"/>
              <a:t> </a:t>
            </a:r>
            <a:r>
              <a:rPr dirty="0" err="1"/>
              <a:t>부림절이라고</a:t>
            </a:r>
            <a:r>
              <a:rPr dirty="0"/>
              <a:t> </a:t>
            </a:r>
            <a:r>
              <a:rPr dirty="0" err="1"/>
              <a:t>부르게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편지에</a:t>
            </a:r>
            <a:r>
              <a:rPr dirty="0"/>
              <a:t> </a:t>
            </a:r>
            <a:r>
              <a:rPr dirty="0" err="1"/>
              <a:t>적힌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본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알려진</a:t>
            </a:r>
            <a:r>
              <a:rPr dirty="0"/>
              <a:t> 일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7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(Therefore these days were called Purim, from the word </a:t>
            </a:r>
            <a:r>
              <a:rPr dirty="0" err="1"/>
              <a:t>pur</a:t>
            </a:r>
            <a:r>
              <a:rPr dirty="0"/>
              <a:t>.)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everything written in this letter and because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they had seen and what had happened to them,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자신들과</a:t>
            </a:r>
            <a:r>
              <a:rPr dirty="0"/>
              <a:t> 그 </a:t>
            </a:r>
            <a:r>
              <a:rPr dirty="0" err="1"/>
              <a:t>후손과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붙은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두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틀림없이</a:t>
            </a:r>
            <a:r>
              <a:rPr dirty="0"/>
              <a:t> </a:t>
            </a:r>
            <a:r>
              <a:rPr dirty="0" err="1"/>
              <a:t>지키도록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79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took it upon themselves to establish the custom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and their descendants and all who join them should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fail observe these two days every year,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way prescribed and at the time appointed.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이날들을</a:t>
            </a:r>
            <a:r>
              <a:rPr dirty="0"/>
              <a:t> 꼭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집안마다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세대에서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지방과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이 </a:t>
            </a:r>
            <a:r>
              <a:rPr dirty="0" err="1"/>
              <a:t>부림절을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그치지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후손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잊혀지지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08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days should be remembered and observed in every generation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every family, and in every province and in every city.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days of Purim should never cease to be celebrated by the Jews,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should the memory of them die out among their descendants.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아비하일의</a:t>
            </a:r>
            <a:r>
              <a:rPr dirty="0"/>
              <a:t> 딸 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모르드개와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전권을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부림절에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편지로</a:t>
            </a:r>
            <a:r>
              <a:rPr dirty="0"/>
              <a:t> </a:t>
            </a:r>
            <a:r>
              <a:rPr dirty="0" err="1"/>
              <a:t>확증했습니다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2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Queen Esther, daughter of </a:t>
            </a:r>
            <a:r>
              <a:rPr dirty="0" err="1"/>
              <a:t>Abihail</a:t>
            </a:r>
            <a:r>
              <a:rPr dirty="0"/>
              <a:t>, along with Mordecai the Jew,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wrote with full authority to confirm this second letter concerning Purim.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대신들과</a:t>
            </a:r>
            <a:r>
              <a:rPr dirty="0"/>
              <a:t> </a:t>
            </a:r>
            <a:r>
              <a:rPr dirty="0" err="1"/>
              <a:t>총독들과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도와주었습니다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두려웠기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nobles of the provinces, the satraps,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governors and the king's administrators helped the Jews,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fear of Mordecai had seized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8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평화와</a:t>
            </a:r>
            <a:r>
              <a:rPr dirty="0"/>
              <a:t> </a:t>
            </a:r>
            <a:r>
              <a:rPr dirty="0" err="1"/>
              <a:t>진실한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편지들을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왕국의</a:t>
            </a:r>
            <a:r>
              <a:rPr dirty="0"/>
              <a:t> 127개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보내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5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Mordecai sent letters to all the Jews in the 127 provinces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kingdom of Xerxes -- words of goodwill and assurance --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모르드개와</a:t>
            </a:r>
            <a:r>
              <a:rPr dirty="0"/>
              <a:t> 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왕비가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금식하고</a:t>
            </a:r>
            <a:r>
              <a:rPr dirty="0"/>
              <a:t> </a:t>
            </a:r>
            <a:r>
              <a:rPr dirty="0" err="1"/>
              <a:t>슬퍼하던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자신들과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후손을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그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부림절로</a:t>
            </a:r>
            <a:r>
              <a:rPr dirty="0"/>
              <a:t> </a:t>
            </a:r>
            <a:r>
              <a:rPr dirty="0" err="1"/>
              <a:t>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74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establish these days of Purim at their designated times,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Mordecai the Jew and Queen Esther had decreed for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they had established for themselves and their descendants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regard to their times of fasting and lamentation.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에스더의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부림절에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규례가</a:t>
            </a:r>
            <a:r>
              <a:rPr dirty="0"/>
              <a:t> </a:t>
            </a:r>
            <a:r>
              <a:rPr dirty="0" err="1"/>
              <a:t>확정됐고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1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Esther's decree confirmed these regulations about Purim,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was written down in the records.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인사였고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명성은</a:t>
            </a:r>
            <a:r>
              <a:rPr dirty="0"/>
              <a:t> 온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자자해졌으며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힘은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더 </a:t>
            </a:r>
            <a:r>
              <a:rPr dirty="0" err="1"/>
              <a:t>막강해졌습니다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45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 was prominent in the palace; his reputation spread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provinces, and he became more and more powerful.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쓰러뜨려</a:t>
            </a:r>
            <a:r>
              <a:rPr dirty="0"/>
              <a:t> </a:t>
            </a:r>
            <a:r>
              <a:rPr dirty="0" err="1"/>
              <a:t>학살하고</a:t>
            </a:r>
            <a:r>
              <a:rPr dirty="0"/>
              <a:t> </a:t>
            </a:r>
            <a:r>
              <a:rPr dirty="0" err="1"/>
              <a:t>멸망시켜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마음껏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struck down all their enemies with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killing and destroying them, and they did what they pleased to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hated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수산 왕궁에서 유다 사람들이 죽인 사람은 500명이었습니다.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citadel of Susa, the Jews killed and destroyed five hundred men.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그들이 죽인 사람은 바산다다, 달본, 아스바다,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also killed Parshandatha, Dalphon, Aspatha,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보라다, 아달리야, 아리다다,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Poratha, Adalia, Aridatha,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바마스다, 아리새, 아리대, 왜사다였는데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Parmashta, Arisai, Aridai and Vaizatha,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1872</Words>
  <Application>Microsoft Office PowerPoint</Application>
  <PresentationFormat>와이드스크린</PresentationFormat>
  <Paragraphs>192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2022-09-07T05:52:29Z</dcterms:modified>
</cp:coreProperties>
</file>