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우스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욥이라는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정직할</a:t>
            </a:r>
            <a:r>
              <a:rPr dirty="0"/>
              <a:t> 뿐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경외하며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멀리하는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2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land of </a:t>
            </a:r>
            <a:r>
              <a:rPr dirty="0" err="1"/>
              <a:t>Uz</a:t>
            </a:r>
            <a:r>
              <a:rPr dirty="0"/>
              <a:t> there lived a man whose name was Job.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man was blameless and upright; he feared God and shunned evil.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969" y="2194560"/>
            <a:ext cx="110001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그 </a:t>
            </a:r>
            <a:r>
              <a:rPr dirty="0" err="1"/>
              <a:t>집안과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것의</a:t>
            </a:r>
            <a:r>
              <a:rPr dirty="0"/>
              <a:t> </a:t>
            </a:r>
            <a:r>
              <a:rPr dirty="0" err="1"/>
              <a:t>사면에</a:t>
            </a:r>
            <a:r>
              <a:rPr dirty="0"/>
              <a:t> </a:t>
            </a:r>
            <a:r>
              <a:rPr dirty="0" err="1"/>
              <a:t>울타리를</a:t>
            </a:r>
            <a:r>
              <a:rPr dirty="0"/>
              <a:t> 쳐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않으셨습니까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욥이</a:t>
            </a:r>
            <a:r>
              <a:rPr dirty="0"/>
              <a:t> </a:t>
            </a:r>
            <a:r>
              <a:rPr dirty="0" err="1"/>
              <a:t>손대는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주셔서</a:t>
            </a:r>
            <a:r>
              <a:rPr dirty="0"/>
              <a:t> 그 </a:t>
            </a:r>
            <a:r>
              <a:rPr dirty="0" err="1"/>
              <a:t>가축이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늘어가는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833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you not put a hedge around him and his household and everything he has?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blessed the work of his hands, so that his flocks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herds are spread throughout the land.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쳐 </a:t>
            </a:r>
            <a:r>
              <a:rPr dirty="0" err="1"/>
              <a:t>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저주할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3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stretch out your hand and strike everything he has,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surely curse you to your face."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246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사탄에게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좋다</a:t>
            </a:r>
            <a:r>
              <a:rPr dirty="0"/>
              <a:t>.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재산을</a:t>
            </a:r>
            <a:r>
              <a:rPr dirty="0"/>
              <a:t> 네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좋다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몸에는</a:t>
            </a:r>
            <a:r>
              <a:rPr dirty="0"/>
              <a:t> </a:t>
            </a:r>
            <a:r>
              <a:rPr dirty="0" err="1"/>
              <a:t>손가락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” </a:t>
            </a:r>
            <a:r>
              <a:rPr dirty="0" err="1"/>
              <a:t>하시니</a:t>
            </a:r>
            <a:r>
              <a:rPr dirty="0"/>
              <a:t> </a:t>
            </a: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물러났습니다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Satan, "Very well, then, everything he has is in your hands,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 the man himself do not lay a finger."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Satan went out from the presence of the LORD.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하루는</a:t>
            </a:r>
            <a:r>
              <a:rPr dirty="0"/>
              <a:t> </a:t>
            </a:r>
            <a:r>
              <a:rPr dirty="0" err="1"/>
              <a:t>욥의</a:t>
            </a:r>
            <a:r>
              <a:rPr dirty="0"/>
              <a:t> </a:t>
            </a:r>
            <a:r>
              <a:rPr dirty="0" err="1"/>
              <a:t>아들딸들이</a:t>
            </a:r>
            <a:r>
              <a:rPr dirty="0"/>
              <a:t> </a:t>
            </a:r>
            <a:r>
              <a:rPr dirty="0" err="1"/>
              <a:t>맏형의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벌이고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8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when Job's sons and daughters were feasting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drinking wine at the oldest brother's house,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31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한 </a:t>
            </a:r>
            <a:r>
              <a:rPr dirty="0" err="1"/>
              <a:t>심부름꾼이</a:t>
            </a:r>
            <a:r>
              <a:rPr dirty="0"/>
              <a:t> </a:t>
            </a:r>
            <a:r>
              <a:rPr dirty="0" err="1"/>
              <a:t>욥에게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소들은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갈고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나귀들은</a:t>
            </a:r>
            <a:r>
              <a:rPr dirty="0"/>
              <a:t> 그 </a:t>
            </a:r>
            <a:r>
              <a:rPr dirty="0" err="1"/>
              <a:t>근처에서</a:t>
            </a:r>
            <a:r>
              <a:rPr dirty="0"/>
              <a:t> </a:t>
            </a:r>
            <a:r>
              <a:rPr dirty="0" err="1"/>
              <a:t>풀을</a:t>
            </a:r>
            <a:r>
              <a:rPr dirty="0"/>
              <a:t> </a:t>
            </a:r>
            <a:r>
              <a:rPr dirty="0" err="1"/>
              <a:t>뜯고</a:t>
            </a:r>
            <a:r>
              <a:rPr dirty="0"/>
              <a:t> </a:t>
            </a:r>
            <a:r>
              <a:rPr dirty="0" err="1"/>
              <a:t>있었는데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27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messenger came to Job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oxen were plowing and the donkeys were grazing nearby,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스바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들이닥치더니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쳐 </a:t>
            </a:r>
            <a:r>
              <a:rPr dirty="0" err="1"/>
              <a:t>죽였습니다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나만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주인님께</a:t>
            </a:r>
            <a:r>
              <a:rPr dirty="0"/>
              <a:t> </a:t>
            </a:r>
            <a:r>
              <a:rPr dirty="0" err="1"/>
              <a:t>말씀드리러</a:t>
            </a:r>
            <a:r>
              <a:rPr dirty="0"/>
              <a:t> 온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9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Sabeans attacked and carried them off.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put the servants to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am the only one who has escaped to tell you!"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6108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채 </a:t>
            </a:r>
            <a:r>
              <a:rPr dirty="0" err="1"/>
              <a:t>끝내기도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양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종들을</a:t>
            </a:r>
            <a:r>
              <a:rPr dirty="0"/>
              <a:t> 다 </a:t>
            </a:r>
            <a:r>
              <a:rPr dirty="0" err="1"/>
              <a:t>집어삼켰습니다</a:t>
            </a:r>
            <a:r>
              <a:rPr dirty="0"/>
              <a:t>. </a:t>
            </a:r>
            <a:r>
              <a:rPr dirty="0" err="1"/>
              <a:t>나만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주인님께</a:t>
            </a:r>
            <a:r>
              <a:rPr dirty="0"/>
              <a:t> </a:t>
            </a:r>
            <a:r>
              <a:rPr dirty="0" err="1"/>
              <a:t>말씀드리러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03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still speaking, another messenger came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fire of God fell from the sky and burned up the sheep and the servants,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am the only one who has escaped to tell you!"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911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채 </a:t>
            </a:r>
            <a:r>
              <a:rPr dirty="0" err="1"/>
              <a:t>끝내기도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또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세 </a:t>
            </a:r>
            <a:r>
              <a:rPr dirty="0" err="1"/>
              <a:t>무리로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쳐들어와서</a:t>
            </a:r>
            <a:r>
              <a:rPr dirty="0"/>
              <a:t> </a:t>
            </a:r>
            <a:r>
              <a:rPr dirty="0" err="1"/>
              <a:t>낙타들을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</a:t>
            </a:r>
            <a:r>
              <a:rPr dirty="0" err="1"/>
              <a:t>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종들은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쳐 </a:t>
            </a:r>
            <a:r>
              <a:rPr dirty="0" err="1"/>
              <a:t>죽였습니다</a:t>
            </a:r>
            <a:r>
              <a:rPr dirty="0"/>
              <a:t>. </a:t>
            </a:r>
            <a:r>
              <a:rPr dirty="0" err="1"/>
              <a:t>나만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주인님께</a:t>
            </a:r>
            <a:r>
              <a:rPr dirty="0"/>
              <a:t> </a:t>
            </a:r>
            <a:r>
              <a:rPr dirty="0" err="1"/>
              <a:t>말씀드리러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30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still speaking, another messenger came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Chaldeans formed three raiding parties and swept down on your camels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carried them off. They put the servants to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am the only one who has escaped to tell you!"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채 </a:t>
            </a:r>
            <a:r>
              <a:rPr dirty="0" err="1"/>
              <a:t>끝내기도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또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주인님의</a:t>
            </a:r>
            <a:r>
              <a:rPr dirty="0"/>
              <a:t> </a:t>
            </a:r>
            <a:r>
              <a:rPr dirty="0" err="1"/>
              <a:t>아들딸들이</a:t>
            </a:r>
            <a:r>
              <a:rPr dirty="0"/>
              <a:t> </a:t>
            </a:r>
            <a:r>
              <a:rPr dirty="0" err="1"/>
              <a:t>맏아드님</a:t>
            </a:r>
            <a:r>
              <a:rPr dirty="0"/>
              <a:t> </a:t>
            </a:r>
            <a:r>
              <a:rPr dirty="0" err="1"/>
              <a:t>댁에서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벌이며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9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was still speaking, yet another messenger came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"Your sons and daughters were feasting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drinking wine at the oldest brother's house,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갑자기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돌풍이</a:t>
            </a:r>
            <a:r>
              <a:rPr dirty="0"/>
              <a:t> </a:t>
            </a:r>
            <a:r>
              <a:rPr dirty="0" err="1"/>
              <a:t>불어오더니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네 </a:t>
            </a:r>
            <a:r>
              <a:rPr dirty="0" err="1"/>
              <a:t>모퉁이를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그 </a:t>
            </a:r>
            <a:r>
              <a:rPr dirty="0" err="1"/>
              <a:t>젊은이들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폭삭</a:t>
            </a:r>
            <a:r>
              <a:rPr dirty="0"/>
              <a:t> </a:t>
            </a:r>
            <a:r>
              <a:rPr dirty="0" err="1"/>
              <a:t>내려앉았고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나만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주인님께</a:t>
            </a:r>
            <a:r>
              <a:rPr dirty="0"/>
              <a:t> </a:t>
            </a:r>
            <a:r>
              <a:rPr dirty="0" err="1"/>
              <a:t>말씀드리러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47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suddenly a mighty wind swept in from the desert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struck the four corners of the house.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collapsed on them and they are dead,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am the only one who has escaped to tell you!"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그는 아들 일곱과 딸 셋을 두었습니다.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had seven sons and three daughters,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욥은</a:t>
            </a:r>
            <a:r>
              <a:rPr dirty="0"/>
              <a:t> </a:t>
            </a:r>
            <a:r>
              <a:rPr dirty="0" err="1"/>
              <a:t>벌떡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겉옷을</a:t>
            </a:r>
            <a:r>
              <a:rPr dirty="0"/>
              <a:t> </a:t>
            </a:r>
            <a:r>
              <a:rPr dirty="0" err="1"/>
              <a:t>찢고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머리털을</a:t>
            </a:r>
            <a:r>
              <a:rPr dirty="0"/>
              <a:t> </a:t>
            </a:r>
            <a:r>
              <a:rPr dirty="0" err="1"/>
              <a:t>밀어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경배하며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0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this, Job got up and tore his robe and shaved his head.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fell to the ground in worship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벌거벗고</a:t>
            </a:r>
            <a:r>
              <a:rPr dirty="0"/>
              <a:t> </a:t>
            </a:r>
            <a:r>
              <a:rPr dirty="0" err="1"/>
              <a:t>나왔으니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벌거벗고</a:t>
            </a:r>
            <a:r>
              <a:rPr dirty="0"/>
              <a:t> 갈 </a:t>
            </a:r>
            <a:r>
              <a:rPr dirty="0" err="1"/>
              <a:t>것입니다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가져가시니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찬양받으시기를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40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said: "Naked I came from my mother's womb,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naked I will depart. The LORD gave and the LORD has taken away;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name of the LORD be praised."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욥은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짓거나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원망하지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 this, Job did not sin by charging God with wrongdoing.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883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양 7,000마리, </a:t>
            </a:r>
            <a:r>
              <a:rPr dirty="0" err="1"/>
              <a:t>낙타</a:t>
            </a:r>
            <a:r>
              <a:rPr dirty="0"/>
              <a:t> 3,000마리,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소 500쌍, </a:t>
            </a:r>
            <a:r>
              <a:rPr dirty="0" err="1"/>
              <a:t>암나귀</a:t>
            </a:r>
            <a:r>
              <a:rPr dirty="0"/>
              <a:t> 500마리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종도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욥은</a:t>
            </a:r>
            <a:r>
              <a:rPr dirty="0"/>
              <a:t> </a:t>
            </a:r>
            <a:r>
              <a:rPr dirty="0" err="1"/>
              <a:t>동방에서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큰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69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owned seven thousand sheep, three thousand camels,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five hundred yoke of oxen and five hundred donkeys,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a large number of servants.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the greatest man among all the people of the East.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욥의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집집마다</a:t>
            </a:r>
            <a:r>
              <a:rPr dirty="0"/>
              <a:t> </a:t>
            </a:r>
            <a:r>
              <a:rPr dirty="0" err="1"/>
              <a:t>돌아가며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벌이곤</a:t>
            </a:r>
            <a:r>
              <a:rPr dirty="0"/>
              <a:t> </a:t>
            </a:r>
            <a:r>
              <a:rPr dirty="0" err="1"/>
              <a:t>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그때마다</a:t>
            </a:r>
            <a:r>
              <a:rPr dirty="0"/>
              <a:t> 세 </a:t>
            </a:r>
            <a:r>
              <a:rPr dirty="0" err="1"/>
              <a:t>누이도</a:t>
            </a:r>
            <a:r>
              <a:rPr dirty="0"/>
              <a:t> </a:t>
            </a:r>
            <a:r>
              <a:rPr dirty="0" err="1"/>
              <a:t>초대해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10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sons used to take turns holding feasts in their homes,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would invite their three sisters to eat and drink with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8256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 </a:t>
            </a:r>
            <a:r>
              <a:rPr dirty="0" err="1"/>
              <a:t>잔치</a:t>
            </a:r>
            <a:r>
              <a:rPr dirty="0"/>
              <a:t> </a:t>
            </a:r>
            <a:r>
              <a:rPr dirty="0" err="1"/>
              <a:t>기간이</a:t>
            </a:r>
            <a:r>
              <a:rPr dirty="0"/>
              <a:t> </a:t>
            </a:r>
            <a:r>
              <a:rPr dirty="0" err="1"/>
              <a:t>끝나고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욥은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성결하게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수대로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자식들이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저주했을지도</a:t>
            </a:r>
            <a:r>
              <a:rPr dirty="0"/>
              <a:t> </a:t>
            </a:r>
            <a:r>
              <a:rPr dirty="0" err="1"/>
              <a:t>모른다”고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생각했기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욥은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252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period of feasting had run its course, Job would send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them purified. Early in the morning he would sacrifice a burnt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each of them, thinking, "Perhaps my children have sinned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cursed God in their </a:t>
            </a:r>
            <a:r>
              <a:t>hearts." </a:t>
            </a:r>
            <a:r>
              <a:rPr dirty="0"/>
              <a:t>This was Job's regular custom.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하루는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와 서 </a:t>
            </a:r>
            <a:r>
              <a:rPr dirty="0" err="1"/>
              <a:t>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사탄도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7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the angels came to present themselves before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Satan also came with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22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사탄에게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왔느냐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여기저기를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 </a:t>
            </a:r>
            <a:r>
              <a:rPr dirty="0" err="1"/>
              <a:t>하다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70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Satan, "Where have you come from?"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Satan answered the LORD, "From roaming through the earth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going back and forth in it."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03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사탄에게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종 </a:t>
            </a:r>
            <a:r>
              <a:rPr dirty="0" err="1"/>
              <a:t>욥을</a:t>
            </a:r>
            <a:r>
              <a:rPr dirty="0"/>
              <a:t> </a:t>
            </a:r>
            <a:r>
              <a:rPr dirty="0" err="1"/>
              <a:t>유심히</a:t>
            </a:r>
            <a:r>
              <a:rPr dirty="0"/>
              <a:t> </a:t>
            </a:r>
            <a:r>
              <a:rPr dirty="0" err="1"/>
              <a:t>살펴보았느냐</a:t>
            </a:r>
            <a:r>
              <a:rPr dirty="0"/>
              <a:t>?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자로서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경외하고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멀리하는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9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Satan, "Have you considered my servant Job?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one on earth like him; he is blameless and upright,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fears God and shuns evil."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640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욥이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"Does Job fear God for nothing?" Satan replied.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1301</Words>
  <Application>Microsoft Office PowerPoint</Application>
  <PresentationFormat>와이드스크린</PresentationFormat>
  <Paragraphs>129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130</cp:revision>
  <dcterms:created xsi:type="dcterms:W3CDTF">2019-02-17T10:11:46Z</dcterms:created>
  <dcterms:modified xsi:type="dcterms:W3CDTF">2022-09-06T01:06:47Z</dcterms:modified>
</cp:coreProperties>
</file>