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인생</a:t>
            </a:r>
            <a:r>
              <a:rPr dirty="0"/>
              <a:t> </a:t>
            </a:r>
            <a:r>
              <a:rPr dirty="0" err="1"/>
              <a:t>살기가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지긋지긋하구나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내 </a:t>
            </a:r>
            <a:r>
              <a:rPr dirty="0" err="1"/>
              <a:t>원통함을</a:t>
            </a:r>
            <a:r>
              <a:rPr dirty="0"/>
              <a:t> </a:t>
            </a:r>
            <a:r>
              <a:rPr dirty="0" err="1"/>
              <a:t>터뜨리고</a:t>
            </a:r>
            <a:r>
              <a:rPr dirty="0"/>
              <a:t> </a:t>
            </a:r>
            <a:r>
              <a:rPr dirty="0" err="1"/>
              <a:t>쓰라린</a:t>
            </a:r>
            <a:r>
              <a:rPr dirty="0"/>
              <a:t> 내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토로할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65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loathe my very life; therefore I will give free rein to my complaint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speak out in the bitterness of my soul.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685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우유같이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붓고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치즈같이</a:t>
            </a:r>
            <a:r>
              <a:rPr dirty="0"/>
              <a:t> </a:t>
            </a:r>
            <a:r>
              <a:rPr dirty="0" err="1"/>
              <a:t>굳히지</a:t>
            </a:r>
            <a:r>
              <a:rPr dirty="0"/>
              <a:t> </a:t>
            </a:r>
            <a:r>
              <a:rPr dirty="0" err="1"/>
              <a:t>않으셨습니까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241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you not pour me out like milk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curdle me like cheese,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795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가죽과</a:t>
            </a:r>
            <a:r>
              <a:rPr dirty="0"/>
              <a:t> </a:t>
            </a:r>
            <a:r>
              <a:rPr dirty="0" err="1"/>
              <a:t>살로</a:t>
            </a:r>
            <a:r>
              <a:rPr dirty="0"/>
              <a:t> 옷 </a:t>
            </a:r>
            <a:r>
              <a:rPr dirty="0" err="1"/>
              <a:t>입히시고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뼈와</a:t>
            </a:r>
            <a:r>
              <a:rPr dirty="0"/>
              <a:t> </a:t>
            </a:r>
            <a:r>
              <a:rPr dirty="0" err="1"/>
              <a:t>힘줄로</a:t>
            </a:r>
            <a:r>
              <a:rPr dirty="0"/>
              <a:t> </a:t>
            </a:r>
            <a:r>
              <a:rPr dirty="0" err="1"/>
              <a:t>짜서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만들지</a:t>
            </a:r>
            <a:r>
              <a:rPr dirty="0"/>
              <a:t> </a:t>
            </a:r>
            <a:r>
              <a:rPr dirty="0" err="1"/>
              <a:t>않으셨습니까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880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clothe me with skin and flesh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knit me together with bones and sinews?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베푸셨고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돌보시고</a:t>
            </a:r>
            <a:r>
              <a:rPr dirty="0"/>
              <a:t> 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지키셨습니다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307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gave me life and showed me kindness,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your providence watched over my spirit.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숨겨</a:t>
            </a:r>
            <a:r>
              <a:rPr dirty="0"/>
              <a:t> </a:t>
            </a:r>
            <a:r>
              <a:rPr dirty="0" err="1"/>
              <a:t>두셨지요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염두에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계심을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030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this is what you concealed in your heart,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know that this was in your mind: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지으면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지켜보시고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죄악에서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면해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848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sinned, you would be watching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would not let my offense go unpunished.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악하다면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의인이어도</a:t>
            </a:r>
            <a:r>
              <a:rPr dirty="0"/>
              <a:t> </a:t>
            </a:r>
            <a:r>
              <a:rPr dirty="0" err="1"/>
              <a:t>고개를</a:t>
            </a:r>
            <a:r>
              <a:rPr dirty="0"/>
              <a:t> </a:t>
            </a:r>
            <a:r>
              <a:rPr dirty="0" err="1"/>
              <a:t>들지</a:t>
            </a:r>
            <a:r>
              <a:rPr dirty="0"/>
              <a:t> </a:t>
            </a:r>
            <a:r>
              <a:rPr dirty="0" err="1"/>
              <a:t>못합니다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수치와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지긋지긋하게</a:t>
            </a:r>
            <a:r>
              <a:rPr dirty="0"/>
              <a:t> </a:t>
            </a:r>
            <a:r>
              <a:rPr dirty="0" err="1"/>
              <a:t>겪고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29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am guilty -- woe to me! Even if I am innocent,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cannot lift my head, for I am full of shame and drowned in my affliction.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머리라도</a:t>
            </a:r>
            <a:r>
              <a:rPr dirty="0"/>
              <a:t> </a:t>
            </a:r>
            <a:r>
              <a:rPr dirty="0" err="1"/>
              <a:t>들면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사자처럼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사냥하시며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권능을</a:t>
            </a:r>
            <a:r>
              <a:rPr dirty="0"/>
              <a:t> </a:t>
            </a:r>
            <a:r>
              <a:rPr dirty="0" err="1"/>
              <a:t>보이십니다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92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hold my head high, you stalk me like a lion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again display your awesome power against 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대적하는</a:t>
            </a:r>
            <a:r>
              <a:rPr dirty="0"/>
              <a:t> </a:t>
            </a:r>
            <a:r>
              <a:rPr dirty="0" err="1"/>
              <a:t>증인들을</a:t>
            </a:r>
            <a:r>
              <a:rPr dirty="0"/>
              <a:t> </a:t>
            </a:r>
            <a:r>
              <a:rPr dirty="0" err="1"/>
              <a:t>새로</a:t>
            </a:r>
            <a:r>
              <a:rPr dirty="0"/>
              <a:t> </a:t>
            </a:r>
            <a:r>
              <a:rPr dirty="0" err="1"/>
              <a:t>세우시고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더해</a:t>
            </a:r>
            <a:r>
              <a:rPr dirty="0"/>
              <a:t> </a:t>
            </a:r>
            <a:r>
              <a:rPr dirty="0" err="1"/>
              <a:t>가고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번갈아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08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bring new witnesses against me and increase your anger toward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forces come against me wave upon wave.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683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모태에서</a:t>
            </a:r>
            <a:r>
              <a:rPr dirty="0"/>
              <a:t> </a:t>
            </a:r>
            <a:r>
              <a:rPr dirty="0" err="1"/>
              <a:t>끌어내셨습니까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눈에도</a:t>
            </a:r>
            <a:r>
              <a:rPr dirty="0"/>
              <a:t> </a:t>
            </a:r>
            <a:r>
              <a:rPr dirty="0" err="1"/>
              <a:t>띄지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버렸다면</a:t>
            </a:r>
            <a:r>
              <a:rPr dirty="0"/>
              <a:t> </a:t>
            </a:r>
            <a:r>
              <a:rPr dirty="0" err="1"/>
              <a:t>좋았을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756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then did you bring me out of the womb?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I wish I had died before any eye saw 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295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차라리</a:t>
            </a:r>
            <a:r>
              <a:rPr dirty="0"/>
              <a:t> </a:t>
            </a:r>
            <a:r>
              <a:rPr dirty="0" err="1"/>
              <a:t>없었어야</a:t>
            </a:r>
            <a:r>
              <a:rPr dirty="0"/>
              <a:t> </a:t>
            </a:r>
            <a:r>
              <a:rPr dirty="0" err="1"/>
              <a:t>했는데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차라리</a:t>
            </a:r>
            <a:r>
              <a:rPr dirty="0"/>
              <a:t> </a:t>
            </a:r>
            <a:r>
              <a:rPr dirty="0" err="1"/>
              <a:t>모태에서</a:t>
            </a:r>
            <a:r>
              <a:rPr dirty="0"/>
              <a:t> </a:t>
            </a:r>
            <a:r>
              <a:rPr dirty="0" err="1"/>
              <a:t>무덤으로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갔어야</a:t>
            </a:r>
            <a:r>
              <a:rPr dirty="0"/>
              <a:t> </a:t>
            </a:r>
            <a:r>
              <a:rPr dirty="0" err="1"/>
              <a:t>했는데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36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only I had never come into being,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had been carried straight from the womb to the grave!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말씀드립니다</a:t>
            </a:r>
            <a:r>
              <a:rPr dirty="0"/>
              <a:t>.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정죄하지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이유로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이러시는지</a:t>
            </a:r>
            <a:r>
              <a:rPr dirty="0"/>
              <a:t> </a:t>
            </a:r>
            <a:r>
              <a:rPr dirty="0" err="1"/>
              <a:t>말씀해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46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say to God: Do not condemn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tell me what charges you have against 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이제</a:t>
            </a:r>
            <a:r>
              <a:rPr dirty="0"/>
              <a:t> 내 </a:t>
            </a:r>
            <a:r>
              <a:rPr dirty="0" err="1"/>
              <a:t>인생도</a:t>
            </a:r>
            <a:r>
              <a:rPr dirty="0"/>
              <a:t> </a:t>
            </a:r>
            <a:r>
              <a:rPr dirty="0" err="1"/>
              <a:t>얼마</a:t>
            </a:r>
            <a:r>
              <a:rPr dirty="0"/>
              <a:t> </a:t>
            </a:r>
            <a:r>
              <a:rPr dirty="0" err="1"/>
              <a:t>없지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끝내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내버려</a:t>
            </a:r>
            <a:r>
              <a:rPr dirty="0"/>
              <a:t> </a:t>
            </a:r>
            <a:r>
              <a:rPr dirty="0" err="1"/>
              <a:t>두어</a:t>
            </a:r>
            <a:r>
              <a:rPr dirty="0"/>
              <a:t> </a:t>
            </a:r>
            <a:r>
              <a:rPr dirty="0" err="1"/>
              <a:t>잠시나마</a:t>
            </a:r>
            <a:r>
              <a:rPr dirty="0"/>
              <a:t> </a:t>
            </a:r>
            <a:r>
              <a:rPr dirty="0" err="1"/>
              <a:t>편안하게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89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not my few days almost over? Turn away from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can have a moment's joy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315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돌아오지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곳, </a:t>
            </a:r>
            <a:r>
              <a:rPr dirty="0" err="1"/>
              <a:t>어두침침한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그림자가</a:t>
            </a:r>
            <a:r>
              <a:rPr dirty="0"/>
              <a:t> </a:t>
            </a:r>
            <a:r>
              <a:rPr dirty="0" err="1"/>
              <a:t>드리운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가기</a:t>
            </a:r>
            <a:r>
              <a:rPr dirty="0"/>
              <a:t> 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368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I go to the place of no return,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land of gloom and deep shadow,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05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어둠</a:t>
            </a:r>
            <a:r>
              <a:rPr dirty="0"/>
              <a:t> 그 </a:t>
            </a:r>
            <a:r>
              <a:rPr dirty="0" err="1"/>
              <a:t>자체의</a:t>
            </a:r>
            <a:r>
              <a:rPr dirty="0"/>
              <a:t> 땅,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그림자와</a:t>
            </a:r>
            <a:r>
              <a:rPr dirty="0"/>
              <a:t> </a:t>
            </a:r>
            <a:r>
              <a:rPr dirty="0" err="1"/>
              <a:t>혼돈의</a:t>
            </a:r>
            <a:r>
              <a:rPr dirty="0"/>
              <a:t> 땅,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빛조차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가기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그리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05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the land of deepest night, of deep shadow and disorder,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where even the light is like darkness."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04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억압하고</a:t>
            </a:r>
            <a:r>
              <a:rPr dirty="0"/>
              <a:t> </a:t>
            </a:r>
            <a:r>
              <a:rPr dirty="0" err="1"/>
              <a:t>멸시하시며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악인이</a:t>
            </a:r>
            <a:r>
              <a:rPr dirty="0"/>
              <a:t> </a:t>
            </a:r>
            <a:r>
              <a:rPr dirty="0" err="1"/>
              <a:t>꾀하는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좋게</a:t>
            </a:r>
            <a:r>
              <a:rPr dirty="0"/>
              <a:t> </a:t>
            </a:r>
            <a:r>
              <a:rPr dirty="0" err="1"/>
              <a:t>보시는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일입니까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46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it please you to oppress me, to spurn the work of your hands,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you smile on the schemes of the wicked?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36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육신의</a:t>
            </a:r>
            <a:r>
              <a:rPr dirty="0"/>
              <a:t> </a:t>
            </a:r>
            <a:r>
              <a:rPr dirty="0" err="1"/>
              <a:t>눈입니까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보듯이</a:t>
            </a:r>
            <a:r>
              <a:rPr dirty="0"/>
              <a:t> </a:t>
            </a:r>
            <a:r>
              <a:rPr dirty="0" err="1"/>
              <a:t>보십니까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2578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have eyes of flesh?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see as a mortal sees?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36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날과</a:t>
            </a:r>
            <a:r>
              <a:rPr dirty="0"/>
              <a:t> </a:t>
            </a:r>
            <a:r>
              <a:rPr dirty="0" err="1"/>
              <a:t>같습니까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해와</a:t>
            </a:r>
            <a:r>
              <a:rPr dirty="0"/>
              <a:t> </a:t>
            </a:r>
            <a:r>
              <a:rPr dirty="0" err="1"/>
              <a:t>같습니까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918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your days like those of a mortal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your years like those of a man,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 잘못을 찾고 내 죄를 탐색하시다니요!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you must search out my faults and probe after my sin --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악하지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아시고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빼낼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없음도</a:t>
            </a:r>
            <a:r>
              <a:rPr dirty="0"/>
              <a:t> </a:t>
            </a:r>
            <a:r>
              <a:rPr dirty="0" err="1"/>
              <a:t>아십니다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95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you know that I am not guilty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no one can rescue me from your hand?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다듬어</a:t>
            </a:r>
            <a:r>
              <a:rPr dirty="0"/>
              <a:t> </a:t>
            </a:r>
            <a:r>
              <a:rPr dirty="0" err="1"/>
              <a:t>주셨는데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멸망시키시려</a:t>
            </a:r>
            <a:r>
              <a:rPr dirty="0"/>
              <a:t> </a:t>
            </a:r>
            <a:r>
              <a:rPr dirty="0" err="1"/>
              <a:t>하십니까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928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"Your hands shaped me and made 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now turn and destroy me?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진흙같이</a:t>
            </a:r>
            <a:r>
              <a:rPr dirty="0"/>
              <a:t> </a:t>
            </a:r>
            <a:r>
              <a:rPr dirty="0" err="1"/>
              <a:t>빚으셨다는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잊지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흙으로</a:t>
            </a:r>
            <a:r>
              <a:rPr dirty="0"/>
              <a:t> </a:t>
            </a:r>
            <a:r>
              <a:rPr dirty="0" err="1"/>
              <a:t>돌려보내시렵니까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644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that you molded me like clay.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now turn me to dust again?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900</Words>
  <Application>Microsoft Office PowerPoint</Application>
  <PresentationFormat>와이드스크린</PresentationFormat>
  <Paragraphs>109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2022-09-06T00:58:22Z</dcterms:modified>
</cp:coreProperties>
</file>