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33" autoAdjust="0"/>
    <p:restoredTop sz="94807"/>
  </p:normalViewPr>
  <p:slideViewPr>
    <p:cSldViewPr snapToGrid="0" snapToObjects="1">
      <p:cViewPr varScale="1">
        <p:scale>
          <a:sx n="60" d="100"/>
          <a:sy n="60" d="100"/>
        </p:scale>
        <p:origin x="616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2022-09-06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﻿1</a:t>
            </a:r>
            <a:br/>
            <a:r>
              <a:t>나아마 사람 소발이 대꾸했습니다.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Then Zophar the Naamathite replied: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84995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 err="1"/>
              <a:t>그분이</a:t>
            </a:r>
            <a:r>
              <a:rPr dirty="0"/>
              <a:t> </a:t>
            </a:r>
            <a:r>
              <a:rPr dirty="0" err="1"/>
              <a:t>두루</a:t>
            </a:r>
            <a:r>
              <a:rPr dirty="0"/>
              <a:t> </a:t>
            </a:r>
            <a:r>
              <a:rPr dirty="0" err="1"/>
              <a:t>다니시며</a:t>
            </a:r>
            <a:r>
              <a:rPr dirty="0"/>
              <a:t> </a:t>
            </a:r>
            <a:r>
              <a:rPr dirty="0" err="1"/>
              <a:t>사람을</a:t>
            </a:r>
            <a:r>
              <a:rPr dirty="0"/>
              <a:t> </a:t>
            </a:r>
            <a:r>
              <a:rPr dirty="0" err="1"/>
              <a:t>잡아서</a:t>
            </a:r>
            <a:r>
              <a:rPr dirty="0"/>
              <a:t> </a:t>
            </a:r>
            <a:r>
              <a:rPr dirty="0" err="1"/>
              <a:t>재판을</a:t>
            </a:r>
            <a:r>
              <a:rPr dirty="0"/>
              <a:t> </a:t>
            </a:r>
            <a:r>
              <a:rPr dirty="0" err="1"/>
              <a:t>여시면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누가</a:t>
            </a:r>
            <a:r>
              <a:rPr dirty="0"/>
              <a:t> </a:t>
            </a:r>
            <a:r>
              <a:rPr dirty="0" err="1"/>
              <a:t>그분을</a:t>
            </a:r>
            <a:r>
              <a:rPr dirty="0"/>
              <a:t> </a:t>
            </a:r>
            <a:r>
              <a:rPr dirty="0" err="1"/>
              <a:t>막을</a:t>
            </a:r>
            <a:r>
              <a:rPr dirty="0"/>
              <a:t> 수 </a:t>
            </a:r>
            <a:r>
              <a:rPr dirty="0" err="1"/>
              <a:t>있겠는가</a:t>
            </a:r>
            <a:r>
              <a:rPr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72812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"If he comes along and confines you in prison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convenes a court, who can oppose him?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76339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 err="1"/>
              <a:t>그분은</a:t>
            </a:r>
            <a:r>
              <a:rPr dirty="0"/>
              <a:t> </a:t>
            </a:r>
            <a:r>
              <a:rPr dirty="0" err="1"/>
              <a:t>허황된</a:t>
            </a:r>
            <a:r>
              <a:rPr dirty="0"/>
              <a:t> </a:t>
            </a:r>
            <a:r>
              <a:rPr dirty="0" err="1"/>
              <a:t>생각을</a:t>
            </a:r>
            <a:r>
              <a:rPr dirty="0"/>
              <a:t> </a:t>
            </a:r>
            <a:r>
              <a:rPr dirty="0" err="1"/>
              <a:t>하는</a:t>
            </a:r>
            <a:r>
              <a:rPr dirty="0"/>
              <a:t> </a:t>
            </a:r>
            <a:r>
              <a:rPr dirty="0" err="1"/>
              <a:t>사람들을</a:t>
            </a:r>
            <a:r>
              <a:rPr dirty="0"/>
              <a:t> </a:t>
            </a:r>
            <a:r>
              <a:rPr dirty="0" err="1"/>
              <a:t>알아보시는데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악을</a:t>
            </a:r>
            <a:r>
              <a:rPr dirty="0"/>
              <a:t> </a:t>
            </a:r>
            <a:r>
              <a:rPr dirty="0" err="1"/>
              <a:t>보고</a:t>
            </a:r>
            <a:r>
              <a:rPr dirty="0"/>
              <a:t> </a:t>
            </a:r>
            <a:r>
              <a:rPr dirty="0" err="1"/>
              <a:t>분간하지</a:t>
            </a:r>
            <a:r>
              <a:rPr dirty="0"/>
              <a:t> </a:t>
            </a:r>
            <a:r>
              <a:rPr dirty="0" err="1"/>
              <a:t>못하시겠는가</a:t>
            </a:r>
            <a:r>
              <a:rPr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75216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Surely he recognizes deceitful men;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when he sees evil, does he not take note?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94292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dirty="0" err="1"/>
              <a:t>미련한</a:t>
            </a:r>
            <a:r>
              <a:rPr dirty="0"/>
              <a:t>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지혜로워지기를</a:t>
            </a:r>
            <a:r>
              <a:rPr dirty="0"/>
              <a:t> </a:t>
            </a:r>
            <a:r>
              <a:rPr dirty="0" err="1"/>
              <a:t>기다리느니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차라리</a:t>
            </a:r>
            <a:r>
              <a:rPr dirty="0"/>
              <a:t> </a:t>
            </a:r>
            <a:r>
              <a:rPr dirty="0" err="1"/>
              <a:t>들나귀가</a:t>
            </a:r>
            <a:r>
              <a:rPr dirty="0"/>
              <a:t> </a:t>
            </a:r>
            <a:r>
              <a:rPr dirty="0" err="1"/>
              <a:t>사람</a:t>
            </a:r>
            <a:r>
              <a:rPr dirty="0"/>
              <a:t> </a:t>
            </a:r>
            <a:r>
              <a:rPr dirty="0" err="1"/>
              <a:t>낳기를</a:t>
            </a:r>
            <a:r>
              <a:rPr dirty="0"/>
              <a:t> </a:t>
            </a:r>
            <a:r>
              <a:rPr dirty="0" err="1"/>
              <a:t>기다리는</a:t>
            </a:r>
            <a:r>
              <a:rPr dirty="0"/>
              <a:t> 게 </a:t>
            </a:r>
            <a:r>
              <a:rPr dirty="0" err="1"/>
              <a:t>나을</a:t>
            </a:r>
            <a:r>
              <a:rPr dirty="0"/>
              <a:t> </a:t>
            </a:r>
            <a:r>
              <a:rPr dirty="0" err="1"/>
              <a:t>걸세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58866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a witless man can no more become wise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than a wild donkey's colt can be born a man.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465704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만약</a:t>
            </a:r>
            <a:r>
              <a:rPr dirty="0"/>
              <a:t> </a:t>
            </a:r>
            <a:r>
              <a:rPr dirty="0" err="1"/>
              <a:t>자네가</a:t>
            </a:r>
            <a:r>
              <a:rPr dirty="0"/>
              <a:t> </a:t>
            </a:r>
            <a:r>
              <a:rPr dirty="0" err="1"/>
              <a:t>마음을</a:t>
            </a:r>
            <a:r>
              <a:rPr dirty="0"/>
              <a:t> </a:t>
            </a:r>
            <a:r>
              <a:rPr dirty="0" err="1"/>
              <a:t>다잡고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그분께</a:t>
            </a:r>
            <a:r>
              <a:rPr dirty="0"/>
              <a:t> </a:t>
            </a:r>
            <a:r>
              <a:rPr dirty="0" err="1"/>
              <a:t>자네의</a:t>
            </a:r>
            <a:r>
              <a:rPr dirty="0"/>
              <a:t> </a:t>
            </a:r>
            <a:r>
              <a:rPr dirty="0" err="1"/>
              <a:t>손을</a:t>
            </a:r>
            <a:r>
              <a:rPr dirty="0"/>
              <a:t> </a:t>
            </a:r>
            <a:r>
              <a:rPr dirty="0" err="1"/>
              <a:t>뻗으면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34325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"Yet if you devote your heart to him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stretch out your hands to him,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98433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14</a:t>
            </a:r>
            <a:br>
              <a:rPr dirty="0"/>
            </a:br>
            <a:r>
              <a:rPr dirty="0" err="1"/>
              <a:t>만약</a:t>
            </a:r>
            <a:r>
              <a:rPr dirty="0"/>
              <a:t> </a:t>
            </a:r>
            <a:r>
              <a:rPr dirty="0" err="1"/>
              <a:t>자네의</a:t>
            </a:r>
            <a:r>
              <a:rPr dirty="0"/>
              <a:t> </a:t>
            </a:r>
            <a:r>
              <a:rPr dirty="0" err="1"/>
              <a:t>손에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죄를</a:t>
            </a:r>
            <a:r>
              <a:rPr dirty="0"/>
              <a:t> </a:t>
            </a:r>
            <a:r>
              <a:rPr dirty="0" err="1"/>
              <a:t>치워</a:t>
            </a:r>
            <a:r>
              <a:rPr dirty="0"/>
              <a:t> </a:t>
            </a:r>
            <a:r>
              <a:rPr dirty="0" err="1"/>
              <a:t>버리고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어떤</a:t>
            </a:r>
            <a:r>
              <a:rPr dirty="0"/>
              <a:t> </a:t>
            </a:r>
            <a:r>
              <a:rPr dirty="0" err="1"/>
              <a:t>악도</a:t>
            </a:r>
            <a:r>
              <a:rPr dirty="0"/>
              <a:t> </a:t>
            </a:r>
            <a:r>
              <a:rPr dirty="0" err="1"/>
              <a:t>자네의</a:t>
            </a:r>
            <a:r>
              <a:rPr dirty="0"/>
              <a:t> </a:t>
            </a:r>
            <a:r>
              <a:rPr dirty="0" err="1"/>
              <a:t>장막</a:t>
            </a:r>
            <a:r>
              <a:rPr dirty="0"/>
              <a:t> </a:t>
            </a:r>
            <a:r>
              <a:rPr dirty="0" err="1"/>
              <a:t>안에</a:t>
            </a:r>
            <a:r>
              <a:rPr dirty="0"/>
              <a:t> </a:t>
            </a:r>
            <a:r>
              <a:rPr dirty="0" err="1"/>
              <a:t>있지</a:t>
            </a:r>
            <a:r>
              <a:rPr dirty="0"/>
              <a:t> </a:t>
            </a:r>
            <a:r>
              <a:rPr dirty="0" err="1"/>
              <a:t>못하게</a:t>
            </a:r>
            <a:r>
              <a:rPr dirty="0"/>
              <a:t> </a:t>
            </a:r>
            <a:r>
              <a:rPr dirty="0" err="1"/>
              <a:t>하면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31294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if you put away the sin that is in your hand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allow no evil to dwell in your tent,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32709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15</a:t>
            </a:r>
            <a:br>
              <a:rPr dirty="0"/>
            </a:br>
            <a:r>
              <a:rPr dirty="0" err="1"/>
              <a:t>자네가</a:t>
            </a:r>
            <a:r>
              <a:rPr dirty="0"/>
              <a:t> 흠 </a:t>
            </a:r>
            <a:r>
              <a:rPr dirty="0" err="1"/>
              <a:t>없이</a:t>
            </a:r>
            <a:r>
              <a:rPr dirty="0"/>
              <a:t> </a:t>
            </a:r>
            <a:r>
              <a:rPr dirty="0" err="1"/>
              <a:t>얼굴을</a:t>
            </a:r>
            <a:r>
              <a:rPr dirty="0"/>
              <a:t> 들 수 </a:t>
            </a:r>
            <a:r>
              <a:rPr dirty="0" err="1"/>
              <a:t>있을</a:t>
            </a:r>
            <a:r>
              <a:rPr dirty="0"/>
              <a:t> </a:t>
            </a:r>
            <a:r>
              <a:rPr dirty="0" err="1"/>
              <a:t>걸세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자네가</a:t>
            </a:r>
            <a:r>
              <a:rPr dirty="0"/>
              <a:t> </a:t>
            </a:r>
            <a:r>
              <a:rPr dirty="0" err="1"/>
              <a:t>굳게</a:t>
            </a:r>
            <a:r>
              <a:rPr dirty="0"/>
              <a:t> </a:t>
            </a:r>
            <a:r>
              <a:rPr dirty="0" err="1"/>
              <a:t>서서</a:t>
            </a:r>
            <a:r>
              <a:rPr dirty="0"/>
              <a:t> </a:t>
            </a:r>
            <a:r>
              <a:rPr dirty="0" err="1"/>
              <a:t>두려워하지</a:t>
            </a:r>
            <a:r>
              <a:rPr dirty="0"/>
              <a:t> </a:t>
            </a:r>
            <a:r>
              <a:rPr dirty="0" err="1"/>
              <a:t>않을</a:t>
            </a:r>
            <a:r>
              <a:rPr dirty="0"/>
              <a:t> </a:t>
            </a:r>
            <a:r>
              <a:rPr dirty="0" err="1"/>
              <a:t>걸세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72331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you will lift up your face without shame;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will stand firm and without fear.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32709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16</a:t>
            </a:r>
            <a:br>
              <a:rPr dirty="0"/>
            </a:br>
            <a:r>
              <a:rPr dirty="0" err="1"/>
              <a:t>자네가</a:t>
            </a:r>
            <a:r>
              <a:rPr dirty="0"/>
              <a:t> </a:t>
            </a:r>
            <a:r>
              <a:rPr dirty="0" err="1"/>
              <a:t>고난을</a:t>
            </a:r>
            <a:r>
              <a:rPr dirty="0"/>
              <a:t> </a:t>
            </a:r>
            <a:r>
              <a:rPr dirty="0" err="1"/>
              <a:t>잊어버릴</a:t>
            </a:r>
            <a:r>
              <a:rPr dirty="0"/>
              <a:t> </a:t>
            </a:r>
            <a:r>
              <a:rPr dirty="0" err="1"/>
              <a:t>것이니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기억하더라도</a:t>
            </a:r>
            <a:r>
              <a:rPr dirty="0"/>
              <a:t> </a:t>
            </a:r>
            <a:r>
              <a:rPr dirty="0" err="1"/>
              <a:t>고작</a:t>
            </a:r>
            <a:r>
              <a:rPr dirty="0"/>
              <a:t> </a:t>
            </a:r>
            <a:r>
              <a:rPr dirty="0" err="1"/>
              <a:t>흘러간</a:t>
            </a:r>
            <a:r>
              <a:rPr dirty="0"/>
              <a:t> 물 </a:t>
            </a:r>
            <a:r>
              <a:rPr dirty="0" err="1"/>
              <a:t>같을</a:t>
            </a:r>
            <a:r>
              <a:rPr dirty="0"/>
              <a:t> </a:t>
            </a:r>
            <a:r>
              <a:rPr dirty="0" err="1"/>
              <a:t>걸세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16769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will surely forget your trouble,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recalling it only as waters gone by.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84995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17</a:t>
            </a:r>
            <a:br>
              <a:rPr dirty="0"/>
            </a:br>
            <a:r>
              <a:rPr dirty="0" err="1"/>
              <a:t>그리고</a:t>
            </a:r>
            <a:r>
              <a:rPr dirty="0"/>
              <a:t> </a:t>
            </a:r>
            <a:r>
              <a:rPr dirty="0" err="1"/>
              <a:t>자네의</a:t>
            </a:r>
            <a:r>
              <a:rPr dirty="0"/>
              <a:t> </a:t>
            </a:r>
            <a:r>
              <a:rPr dirty="0" err="1"/>
              <a:t>나날들이</a:t>
            </a:r>
            <a:r>
              <a:rPr dirty="0"/>
              <a:t> </a:t>
            </a:r>
            <a:r>
              <a:rPr dirty="0" err="1"/>
              <a:t>정오의</a:t>
            </a:r>
            <a:r>
              <a:rPr dirty="0"/>
              <a:t> </a:t>
            </a:r>
            <a:r>
              <a:rPr dirty="0" err="1"/>
              <a:t>빛보다</a:t>
            </a:r>
            <a:r>
              <a:rPr dirty="0"/>
              <a:t> </a:t>
            </a:r>
            <a:r>
              <a:rPr dirty="0" err="1"/>
              <a:t>환할</a:t>
            </a:r>
            <a:r>
              <a:rPr dirty="0"/>
              <a:t> </a:t>
            </a:r>
            <a:r>
              <a:rPr dirty="0" err="1"/>
              <a:t>것이고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어둠은</a:t>
            </a:r>
            <a:r>
              <a:rPr dirty="0"/>
              <a:t> </a:t>
            </a:r>
            <a:r>
              <a:rPr dirty="0" err="1"/>
              <a:t>아침같이</a:t>
            </a:r>
            <a:r>
              <a:rPr dirty="0"/>
              <a:t> </a:t>
            </a:r>
            <a:r>
              <a:rPr dirty="0" err="1"/>
              <a:t>밝아질</a:t>
            </a:r>
            <a:r>
              <a:rPr dirty="0"/>
              <a:t> </a:t>
            </a:r>
            <a:r>
              <a:rPr dirty="0" err="1"/>
              <a:t>걸세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79517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Life will be brighter than noonday,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darkness will become like morning.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69954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18</a:t>
            </a:r>
            <a:br>
              <a:rPr dirty="0"/>
            </a:br>
            <a:r>
              <a:rPr dirty="0" err="1"/>
              <a:t>자네는</a:t>
            </a:r>
            <a:r>
              <a:rPr dirty="0"/>
              <a:t> </a:t>
            </a:r>
            <a:r>
              <a:rPr dirty="0" err="1"/>
              <a:t>이제</a:t>
            </a:r>
            <a:r>
              <a:rPr dirty="0"/>
              <a:t> </a:t>
            </a:r>
            <a:r>
              <a:rPr dirty="0" err="1"/>
              <a:t>괜찮아질</a:t>
            </a:r>
            <a:r>
              <a:rPr dirty="0"/>
              <a:t> </a:t>
            </a:r>
            <a:r>
              <a:rPr dirty="0" err="1"/>
              <a:t>것이네</a:t>
            </a:r>
            <a:r>
              <a:rPr dirty="0"/>
              <a:t>. </a:t>
            </a:r>
            <a:r>
              <a:rPr dirty="0" err="1"/>
              <a:t>아직</a:t>
            </a:r>
            <a:r>
              <a:rPr dirty="0"/>
              <a:t> </a:t>
            </a:r>
            <a:r>
              <a:rPr dirty="0" err="1"/>
              <a:t>희망이</a:t>
            </a:r>
            <a:r>
              <a:rPr dirty="0"/>
              <a:t> </a:t>
            </a:r>
            <a:r>
              <a:rPr dirty="0" err="1"/>
              <a:t>있으니</a:t>
            </a:r>
            <a:r>
              <a:rPr dirty="0"/>
              <a:t> </a:t>
            </a:r>
            <a:r>
              <a:rPr dirty="0" err="1"/>
              <a:t>말이야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그래</a:t>
            </a:r>
            <a:r>
              <a:rPr dirty="0"/>
              <a:t>, </a:t>
            </a:r>
            <a:r>
              <a:rPr dirty="0" err="1"/>
              <a:t>자신을</a:t>
            </a:r>
            <a:r>
              <a:rPr dirty="0"/>
              <a:t> 잘 </a:t>
            </a:r>
            <a:r>
              <a:rPr dirty="0" err="1"/>
              <a:t>추스르고</a:t>
            </a:r>
            <a:r>
              <a:rPr dirty="0"/>
              <a:t> </a:t>
            </a:r>
            <a:r>
              <a:rPr dirty="0" err="1"/>
              <a:t>편히</a:t>
            </a:r>
            <a:r>
              <a:rPr dirty="0"/>
              <a:t> </a:t>
            </a:r>
            <a:r>
              <a:rPr dirty="0" err="1"/>
              <a:t>쉬게</a:t>
            </a:r>
            <a:r>
              <a:rPr dirty="0"/>
              <a:t> 될 </a:t>
            </a:r>
            <a:r>
              <a:rPr dirty="0" err="1"/>
              <a:t>걸세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49115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will be secure, because there is hope;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will look about you and take your rest in safety.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93651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19</a:t>
            </a:r>
            <a:br>
              <a:rPr dirty="0"/>
            </a:br>
            <a:r>
              <a:rPr dirty="0" err="1"/>
              <a:t>자네가</a:t>
            </a:r>
            <a:r>
              <a:rPr dirty="0"/>
              <a:t> </a:t>
            </a:r>
            <a:r>
              <a:rPr dirty="0" err="1"/>
              <a:t>누울</a:t>
            </a:r>
            <a:r>
              <a:rPr dirty="0"/>
              <a:t> </a:t>
            </a:r>
            <a:r>
              <a:rPr dirty="0" err="1"/>
              <a:t>때도</a:t>
            </a:r>
            <a:r>
              <a:rPr dirty="0"/>
              <a:t> </a:t>
            </a:r>
            <a:r>
              <a:rPr dirty="0" err="1"/>
              <a:t>아무도</a:t>
            </a:r>
            <a:r>
              <a:rPr dirty="0"/>
              <a:t> </a:t>
            </a:r>
            <a:r>
              <a:rPr dirty="0" err="1"/>
              <a:t>두려움을</a:t>
            </a:r>
            <a:r>
              <a:rPr dirty="0"/>
              <a:t> </a:t>
            </a:r>
            <a:r>
              <a:rPr dirty="0" err="1"/>
              <a:t>주지</a:t>
            </a:r>
            <a:r>
              <a:rPr dirty="0"/>
              <a:t> </a:t>
            </a:r>
            <a:r>
              <a:rPr dirty="0" err="1"/>
              <a:t>않을</a:t>
            </a:r>
            <a:r>
              <a:rPr dirty="0"/>
              <a:t> </a:t>
            </a:r>
            <a:r>
              <a:rPr dirty="0" err="1"/>
              <a:t>것이고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많은</a:t>
            </a:r>
            <a:r>
              <a:rPr dirty="0"/>
              <a:t>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자네의</a:t>
            </a:r>
            <a:r>
              <a:rPr dirty="0"/>
              <a:t> </a:t>
            </a:r>
            <a:r>
              <a:rPr dirty="0" err="1"/>
              <a:t>비위를</a:t>
            </a:r>
            <a:r>
              <a:rPr dirty="0"/>
              <a:t> </a:t>
            </a:r>
            <a:r>
              <a:rPr dirty="0" err="1"/>
              <a:t>맞추려고</a:t>
            </a:r>
            <a:r>
              <a:rPr dirty="0"/>
              <a:t> </a:t>
            </a:r>
            <a:r>
              <a:rPr dirty="0" err="1"/>
              <a:t>애쓸</a:t>
            </a:r>
            <a:r>
              <a:rPr dirty="0"/>
              <a:t> </a:t>
            </a:r>
            <a:r>
              <a:rPr dirty="0" err="1"/>
              <a:t>것이네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44235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will lie down, with no one to make you afraid,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many will court your favor.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59640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/>
              <a:t>“</a:t>
            </a:r>
            <a:r>
              <a:rPr dirty="0" err="1"/>
              <a:t>말이</a:t>
            </a:r>
            <a:r>
              <a:rPr dirty="0"/>
              <a:t> </a:t>
            </a:r>
            <a:r>
              <a:rPr dirty="0" err="1"/>
              <a:t>많으니</a:t>
            </a:r>
            <a:r>
              <a:rPr dirty="0"/>
              <a:t> </a:t>
            </a:r>
            <a:r>
              <a:rPr dirty="0" err="1"/>
              <a:t>대답은</a:t>
            </a:r>
            <a:r>
              <a:rPr dirty="0"/>
              <a:t> </a:t>
            </a:r>
            <a:r>
              <a:rPr dirty="0" err="1"/>
              <a:t>해야</a:t>
            </a:r>
            <a:r>
              <a:rPr dirty="0"/>
              <a:t> </a:t>
            </a:r>
            <a:r>
              <a:rPr dirty="0" err="1"/>
              <a:t>하지</a:t>
            </a:r>
            <a:r>
              <a:rPr dirty="0"/>
              <a:t> </a:t>
            </a:r>
            <a:r>
              <a:rPr dirty="0" err="1"/>
              <a:t>않겠는가</a:t>
            </a:r>
            <a:r>
              <a:rPr dirty="0"/>
              <a:t>?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말 </a:t>
            </a:r>
            <a:r>
              <a:rPr dirty="0" err="1"/>
              <a:t>많은</a:t>
            </a:r>
            <a:r>
              <a:rPr dirty="0"/>
              <a:t> </a:t>
            </a:r>
            <a:r>
              <a:rPr dirty="0" err="1"/>
              <a:t>사람을</a:t>
            </a:r>
            <a:r>
              <a:rPr dirty="0"/>
              <a:t> </a:t>
            </a:r>
            <a:r>
              <a:rPr dirty="0" err="1"/>
              <a:t>의롭다</a:t>
            </a:r>
            <a:r>
              <a:rPr dirty="0"/>
              <a:t> </a:t>
            </a:r>
            <a:r>
              <a:rPr dirty="0" err="1"/>
              <a:t>하겠는가</a:t>
            </a:r>
            <a:r>
              <a:rPr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97471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"Are all these words to go unanswered?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Is this talker to be vindicated?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97526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20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악인의</a:t>
            </a:r>
            <a:r>
              <a:rPr dirty="0"/>
              <a:t> </a:t>
            </a:r>
            <a:r>
              <a:rPr dirty="0" err="1"/>
              <a:t>눈은</a:t>
            </a:r>
            <a:r>
              <a:rPr dirty="0"/>
              <a:t> </a:t>
            </a:r>
            <a:r>
              <a:rPr dirty="0" err="1"/>
              <a:t>앞을</a:t>
            </a:r>
            <a:r>
              <a:rPr dirty="0"/>
              <a:t> </a:t>
            </a:r>
            <a:r>
              <a:rPr dirty="0" err="1"/>
              <a:t>보지</a:t>
            </a:r>
            <a:r>
              <a:rPr dirty="0"/>
              <a:t> </a:t>
            </a:r>
            <a:r>
              <a:rPr dirty="0" err="1"/>
              <a:t>못하고</a:t>
            </a:r>
            <a:r>
              <a:rPr dirty="0"/>
              <a:t> </a:t>
            </a:r>
            <a:r>
              <a:rPr dirty="0" err="1"/>
              <a:t>피할</a:t>
            </a:r>
            <a:r>
              <a:rPr dirty="0"/>
              <a:t> </a:t>
            </a:r>
            <a:r>
              <a:rPr dirty="0" err="1"/>
              <a:t>길이</a:t>
            </a:r>
            <a:r>
              <a:rPr dirty="0"/>
              <a:t> </a:t>
            </a:r>
            <a:r>
              <a:rPr dirty="0" err="1"/>
              <a:t>없을</a:t>
            </a:r>
            <a:r>
              <a:rPr dirty="0"/>
              <a:t> </a:t>
            </a:r>
            <a:r>
              <a:rPr dirty="0" err="1"/>
              <a:t>것이며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소망은</a:t>
            </a:r>
            <a:r>
              <a:rPr dirty="0"/>
              <a:t> </a:t>
            </a:r>
            <a:r>
              <a:rPr dirty="0" err="1"/>
              <a:t>숨이</a:t>
            </a:r>
            <a:r>
              <a:rPr dirty="0"/>
              <a:t> </a:t>
            </a:r>
            <a:r>
              <a:rPr dirty="0" err="1"/>
              <a:t>끊어지는</a:t>
            </a:r>
            <a:r>
              <a:rPr dirty="0"/>
              <a:t> </a:t>
            </a:r>
            <a:r>
              <a:rPr dirty="0" err="1"/>
              <a:t>것뿐일세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24964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But the eyes of the wicked will fail, and escape will elude them; </a:t>
            </a:r>
            <a:endParaRPr lang="en-US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their hope will become a dying gasp."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50878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/>
              <a:t>속 빈 </a:t>
            </a:r>
            <a:r>
              <a:rPr dirty="0" err="1"/>
              <a:t>자네의</a:t>
            </a:r>
            <a:r>
              <a:rPr dirty="0"/>
              <a:t> </a:t>
            </a:r>
            <a:r>
              <a:rPr dirty="0" err="1"/>
              <a:t>말에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잠잠히</a:t>
            </a:r>
            <a:r>
              <a:rPr dirty="0"/>
              <a:t> </a:t>
            </a:r>
            <a:r>
              <a:rPr dirty="0" err="1"/>
              <a:t>있겠는가</a:t>
            </a:r>
            <a:r>
              <a:rPr dirty="0"/>
              <a:t>?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자네가</a:t>
            </a:r>
            <a:r>
              <a:rPr dirty="0"/>
              <a:t> </a:t>
            </a:r>
            <a:r>
              <a:rPr dirty="0" err="1"/>
              <a:t>비아냥거리는데</a:t>
            </a:r>
            <a:r>
              <a:rPr dirty="0"/>
              <a:t> </a:t>
            </a:r>
            <a:r>
              <a:rPr dirty="0" err="1"/>
              <a:t>자네를</a:t>
            </a:r>
            <a:r>
              <a:rPr dirty="0"/>
              <a:t> </a:t>
            </a:r>
            <a:r>
              <a:rPr dirty="0" err="1"/>
              <a:t>망신</a:t>
            </a:r>
            <a:r>
              <a:rPr dirty="0"/>
              <a:t> 줄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없겠는가</a:t>
            </a:r>
            <a:r>
              <a:rPr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07730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Will your idle talk reduce men to silence?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Will no one rebuke you when you mock?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4</a:t>
            </a:r>
            <a:br/>
            <a:r>
              <a:t>자네가 ‘내 주장은 순수하고 나는 주가 보시기에 깨끗합니다’ 하는군.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You say to God, `My beliefs are flawless and I am pure in your sight.'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70220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하나님께서</a:t>
            </a:r>
            <a:r>
              <a:rPr dirty="0"/>
              <a:t> </a:t>
            </a:r>
            <a:r>
              <a:rPr dirty="0" err="1"/>
              <a:t>말씀하시고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입술을</a:t>
            </a:r>
            <a:r>
              <a:rPr dirty="0"/>
              <a:t> </a:t>
            </a:r>
            <a:r>
              <a:rPr dirty="0" err="1"/>
              <a:t>열어</a:t>
            </a:r>
            <a:r>
              <a:rPr dirty="0"/>
              <a:t> </a:t>
            </a:r>
            <a:r>
              <a:rPr dirty="0" err="1"/>
              <a:t>자네를</a:t>
            </a:r>
            <a:r>
              <a:rPr dirty="0"/>
              <a:t> </a:t>
            </a:r>
            <a:r>
              <a:rPr dirty="0" err="1"/>
              <a:t>치시기를</a:t>
            </a:r>
            <a:r>
              <a:rPr dirty="0"/>
              <a:t> 빌 </a:t>
            </a:r>
            <a:r>
              <a:rPr dirty="0" err="1"/>
              <a:t>뿐이네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75029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Oh, how I wish that God would speak,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that he would open his lips against you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33515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 err="1"/>
              <a:t>그분이</a:t>
            </a:r>
            <a:r>
              <a:rPr dirty="0"/>
              <a:t> </a:t>
            </a:r>
            <a:r>
              <a:rPr dirty="0" err="1"/>
              <a:t>자네에게</a:t>
            </a:r>
            <a:r>
              <a:rPr dirty="0"/>
              <a:t> </a:t>
            </a:r>
            <a:r>
              <a:rPr dirty="0" err="1"/>
              <a:t>지혜의</a:t>
            </a:r>
            <a:r>
              <a:rPr dirty="0"/>
              <a:t> </a:t>
            </a:r>
            <a:r>
              <a:rPr dirty="0" err="1"/>
              <a:t>비밀을</a:t>
            </a:r>
            <a:r>
              <a:rPr dirty="0"/>
              <a:t> </a:t>
            </a:r>
            <a:r>
              <a:rPr dirty="0" err="1"/>
              <a:t>보여</a:t>
            </a:r>
            <a:r>
              <a:rPr dirty="0"/>
              <a:t> </a:t>
            </a:r>
            <a:r>
              <a:rPr dirty="0" err="1"/>
              <a:t>주시기를</a:t>
            </a:r>
            <a:r>
              <a:rPr dirty="0"/>
              <a:t> </a:t>
            </a:r>
            <a:r>
              <a:rPr dirty="0" err="1"/>
              <a:t>바라네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지혜는</a:t>
            </a:r>
            <a:r>
              <a:rPr dirty="0"/>
              <a:t> </a:t>
            </a:r>
            <a:r>
              <a:rPr dirty="0" err="1"/>
              <a:t>양면을</a:t>
            </a:r>
            <a:r>
              <a:rPr dirty="0"/>
              <a:t> </a:t>
            </a:r>
            <a:r>
              <a:rPr dirty="0" err="1"/>
              <a:t>갖고</a:t>
            </a:r>
            <a:r>
              <a:rPr dirty="0"/>
              <a:t> </a:t>
            </a:r>
            <a:r>
              <a:rPr dirty="0" err="1"/>
              <a:t>있다네</a:t>
            </a:r>
            <a:r>
              <a:rPr dirty="0"/>
              <a:t>. </a:t>
            </a:r>
            <a:r>
              <a:rPr dirty="0" err="1"/>
              <a:t>하나님께서</a:t>
            </a:r>
            <a:r>
              <a:rPr dirty="0"/>
              <a:t> </a:t>
            </a:r>
            <a:r>
              <a:rPr dirty="0" err="1"/>
              <a:t>자네의</a:t>
            </a:r>
            <a:r>
              <a:rPr dirty="0"/>
              <a:t> 죄 </a:t>
            </a:r>
            <a:r>
              <a:rPr dirty="0" err="1"/>
              <a:t>가운데</a:t>
            </a:r>
            <a:r>
              <a:rPr dirty="0"/>
              <a:t> </a:t>
            </a:r>
            <a:r>
              <a:rPr dirty="0" err="1"/>
              <a:t>얼마를</a:t>
            </a:r>
            <a:r>
              <a:rPr dirty="0"/>
              <a:t> </a:t>
            </a:r>
            <a:r>
              <a:rPr dirty="0" err="1"/>
              <a:t>잊어주셨음을</a:t>
            </a:r>
            <a:r>
              <a:rPr dirty="0"/>
              <a:t> </a:t>
            </a:r>
            <a:r>
              <a:rPr dirty="0" err="1"/>
              <a:t>알게나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71799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disclose to you the secrets of wisdom, for true wisdom has two sides.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Know this: God has even forgotten some of your sin.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30680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 err="1"/>
              <a:t>자네가</a:t>
            </a:r>
            <a:r>
              <a:rPr dirty="0"/>
              <a:t> </a:t>
            </a:r>
            <a:r>
              <a:rPr dirty="0" err="1"/>
              <a:t>아무리</a:t>
            </a:r>
            <a:r>
              <a:rPr dirty="0"/>
              <a:t> </a:t>
            </a:r>
            <a:r>
              <a:rPr dirty="0" err="1"/>
              <a:t>연구해도</a:t>
            </a:r>
            <a:r>
              <a:rPr dirty="0"/>
              <a:t> </a:t>
            </a:r>
            <a:r>
              <a:rPr dirty="0" err="1"/>
              <a:t>하나님을</a:t>
            </a:r>
            <a:r>
              <a:rPr dirty="0"/>
              <a:t> </a:t>
            </a:r>
            <a:r>
              <a:rPr dirty="0" err="1"/>
              <a:t>알아낼</a:t>
            </a:r>
            <a:r>
              <a:rPr dirty="0"/>
              <a:t> 수 </a:t>
            </a:r>
            <a:r>
              <a:rPr dirty="0" err="1"/>
              <a:t>있겠는가</a:t>
            </a:r>
            <a:r>
              <a:rPr dirty="0"/>
              <a:t>?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자네가</a:t>
            </a:r>
            <a:r>
              <a:rPr dirty="0"/>
              <a:t> </a:t>
            </a:r>
            <a:r>
              <a:rPr dirty="0" err="1"/>
              <a:t>전능하신</a:t>
            </a:r>
            <a:r>
              <a:rPr dirty="0"/>
              <a:t> </a:t>
            </a:r>
            <a:r>
              <a:rPr dirty="0" err="1"/>
              <a:t>분을</a:t>
            </a:r>
            <a:r>
              <a:rPr dirty="0"/>
              <a:t> </a:t>
            </a:r>
            <a:r>
              <a:rPr dirty="0" err="1"/>
              <a:t>완전히</a:t>
            </a:r>
            <a:r>
              <a:rPr dirty="0"/>
              <a:t> </a:t>
            </a:r>
            <a:r>
              <a:rPr dirty="0" err="1"/>
              <a:t>찾아낼</a:t>
            </a:r>
            <a:r>
              <a:rPr dirty="0"/>
              <a:t> 수 </a:t>
            </a:r>
            <a:r>
              <a:rPr dirty="0" err="1"/>
              <a:t>있겠는가</a:t>
            </a:r>
            <a:r>
              <a:rPr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12379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"Can you fathom the mysteries of God?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Can you probe the limits of the Almighty?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01826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 err="1"/>
              <a:t>하늘보다</a:t>
            </a:r>
            <a:r>
              <a:rPr dirty="0"/>
              <a:t> </a:t>
            </a:r>
            <a:r>
              <a:rPr dirty="0" err="1"/>
              <a:t>높은데</a:t>
            </a:r>
            <a:r>
              <a:rPr dirty="0"/>
              <a:t> </a:t>
            </a:r>
            <a:r>
              <a:rPr dirty="0" err="1"/>
              <a:t>자네가</a:t>
            </a:r>
            <a:r>
              <a:rPr dirty="0"/>
              <a:t> </a:t>
            </a:r>
            <a:r>
              <a:rPr dirty="0" err="1"/>
              <a:t>무엇을</a:t>
            </a:r>
            <a:r>
              <a:rPr dirty="0"/>
              <a:t> 할 수 </a:t>
            </a:r>
            <a:r>
              <a:rPr dirty="0" err="1"/>
              <a:t>있겠는가</a:t>
            </a:r>
            <a:r>
              <a:rPr dirty="0"/>
              <a:t>?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지하</a:t>
            </a:r>
            <a:r>
              <a:rPr dirty="0"/>
              <a:t> </a:t>
            </a:r>
            <a:r>
              <a:rPr dirty="0" err="1"/>
              <a:t>세계보다</a:t>
            </a:r>
            <a:r>
              <a:rPr dirty="0"/>
              <a:t> </a:t>
            </a:r>
            <a:r>
              <a:rPr dirty="0" err="1"/>
              <a:t>깊은데</a:t>
            </a:r>
            <a:r>
              <a:rPr dirty="0"/>
              <a:t> </a:t>
            </a:r>
            <a:r>
              <a:rPr dirty="0" err="1"/>
              <a:t>자네가</a:t>
            </a:r>
            <a:r>
              <a:rPr dirty="0"/>
              <a:t> </a:t>
            </a:r>
            <a:r>
              <a:rPr dirty="0" err="1"/>
              <a:t>무엇을</a:t>
            </a:r>
            <a:r>
              <a:rPr dirty="0"/>
              <a:t> 알 수 </a:t>
            </a:r>
            <a:r>
              <a:rPr dirty="0" err="1"/>
              <a:t>있겠는가</a:t>
            </a:r>
            <a:r>
              <a:rPr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98061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are higher than the heavens -- what can you do?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are deeper than the depths of the grave -- what can you know?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9</a:t>
            </a:r>
            <a:br/>
            <a:r>
              <a:t>재 보자면, 땅보다 길고 바다보다 넓단 말일세.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Their measure is longer than the earth and wider than the sea.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558</TotalTime>
  <Words>784</Words>
  <Application>Microsoft Office PowerPoint</Application>
  <PresentationFormat>와이드스크린</PresentationFormat>
  <Paragraphs>94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4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윤 조이</cp:lastModifiedBy>
  <cp:revision>129</cp:revision>
  <dcterms:created xsi:type="dcterms:W3CDTF">2019-02-17T10:11:46Z</dcterms:created>
  <dcterms:modified xsi:type="dcterms:W3CDTF">2022-09-06T01:05:14Z</dcterms:modified>
</cp:coreProperties>
</file>