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그러자 욥이 대답했습니다.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Job replied: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459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것들의</a:t>
            </a:r>
            <a:r>
              <a:rPr dirty="0"/>
              <a:t> </a:t>
            </a:r>
            <a:r>
              <a:rPr dirty="0" err="1"/>
              <a:t>목숨이</a:t>
            </a:r>
            <a:r>
              <a:rPr dirty="0"/>
              <a:t> 그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달려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호흡이</a:t>
            </a:r>
            <a:r>
              <a:rPr dirty="0"/>
              <a:t> 그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달려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525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his hand is the life of every creature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breath of all mankind.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8731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귀가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못하겠는가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입이</a:t>
            </a:r>
            <a:r>
              <a:rPr dirty="0"/>
              <a:t> </a:t>
            </a:r>
            <a:r>
              <a:rPr dirty="0" err="1"/>
              <a:t>맛을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못하겠는가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2098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Does not the ear test words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tongue tastes food?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나이</a:t>
            </a:r>
            <a:r>
              <a:rPr dirty="0"/>
              <a:t> 든 </a:t>
            </a:r>
            <a:r>
              <a:rPr dirty="0" err="1"/>
              <a:t>사람들에게는</a:t>
            </a:r>
            <a:r>
              <a:rPr dirty="0"/>
              <a:t> </a:t>
            </a:r>
            <a:r>
              <a:rPr dirty="0" err="1"/>
              <a:t>지혜가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장수한</a:t>
            </a:r>
            <a:r>
              <a:rPr dirty="0"/>
              <a:t> </a:t>
            </a:r>
            <a:r>
              <a:rPr dirty="0" err="1"/>
              <a:t>사람들에게는</a:t>
            </a:r>
            <a:r>
              <a:rPr dirty="0"/>
              <a:t> </a:t>
            </a:r>
            <a:r>
              <a:rPr dirty="0" err="1"/>
              <a:t>통찰력이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480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not wisdom found among the aged?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Does not long life bring understanding?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57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지혜와</a:t>
            </a:r>
            <a:r>
              <a:rPr dirty="0"/>
              <a:t> </a:t>
            </a:r>
            <a:r>
              <a:rPr dirty="0" err="1"/>
              <a:t>힘은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계략과</a:t>
            </a:r>
            <a:r>
              <a:rPr dirty="0"/>
              <a:t> </a:t>
            </a:r>
            <a:r>
              <a:rPr dirty="0" err="1"/>
              <a:t>통찰력도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292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"To God belong wisdom and power;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counsel and understanding are his.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보게나</a:t>
            </a:r>
            <a:r>
              <a:rPr dirty="0"/>
              <a:t>.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부수신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세울</a:t>
            </a:r>
            <a:r>
              <a:rPr dirty="0"/>
              <a:t> 수 </a:t>
            </a:r>
            <a:r>
              <a:rPr dirty="0" err="1"/>
              <a:t>없고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가둬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석방되지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법이네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237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he tears down cannot be rebuilt;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he imprisons cannot be released.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이보게</a:t>
            </a:r>
            <a:r>
              <a:rPr dirty="0"/>
              <a:t>.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막으시면</a:t>
            </a:r>
            <a:r>
              <a:rPr dirty="0"/>
              <a:t> </a:t>
            </a:r>
            <a:r>
              <a:rPr dirty="0" err="1"/>
              <a:t>가뭄이</a:t>
            </a:r>
            <a:r>
              <a:rPr dirty="0"/>
              <a:t> </a:t>
            </a:r>
            <a:r>
              <a:rPr dirty="0" err="1"/>
              <a:t>생기고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보내시면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홍수가</a:t>
            </a:r>
            <a:r>
              <a:rPr dirty="0"/>
              <a:t> </a:t>
            </a:r>
            <a:r>
              <a:rPr dirty="0" err="1"/>
              <a:t>생기는</a:t>
            </a:r>
            <a:r>
              <a:rPr dirty="0"/>
              <a:t> </a:t>
            </a:r>
            <a:r>
              <a:rPr dirty="0" err="1"/>
              <a:t>법이네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383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he holds back the waters, there is drought;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he lets them loose, they devastate the land.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힘과</a:t>
            </a:r>
            <a:r>
              <a:rPr dirty="0"/>
              <a:t> </a:t>
            </a:r>
            <a:r>
              <a:rPr dirty="0" err="1"/>
              <a:t>지혜는</a:t>
            </a:r>
            <a:r>
              <a:rPr dirty="0"/>
              <a:t> </a:t>
            </a: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속는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속이는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다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것이지</a:t>
            </a:r>
            <a:r>
              <a:rPr dirty="0"/>
              <a:t> </a:t>
            </a:r>
            <a:r>
              <a:rPr dirty="0" err="1"/>
              <a:t>않은가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058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him belong strength and victory;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both deceived and deceiver are his.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계략을</a:t>
            </a:r>
            <a:r>
              <a:rPr dirty="0"/>
              <a:t> </a:t>
            </a:r>
            <a:r>
              <a:rPr dirty="0" err="1"/>
              <a:t>꾸미는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맨발로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가시고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재판관들을</a:t>
            </a:r>
            <a:r>
              <a:rPr dirty="0"/>
              <a:t> </a:t>
            </a:r>
            <a:r>
              <a:rPr dirty="0" err="1"/>
              <a:t>바보로</a:t>
            </a:r>
            <a:r>
              <a:rPr dirty="0"/>
              <a:t> </a:t>
            </a:r>
            <a:r>
              <a:rPr dirty="0" err="1"/>
              <a:t>만드시고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379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leads counselors away stripped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makes fools of judges.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왕들의 띠를 푸시고 그 허리를 조이신단 말일세.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580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takes off the shackles put on by kings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ties a loincloth around their waist.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455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또 </a:t>
            </a:r>
            <a:r>
              <a:rPr dirty="0" err="1"/>
              <a:t>제사장들을</a:t>
            </a:r>
            <a:r>
              <a:rPr dirty="0"/>
              <a:t> </a:t>
            </a:r>
            <a:r>
              <a:rPr dirty="0" err="1"/>
              <a:t>벌거벗겨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가시고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무너뜨리시며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140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leads priests away stripped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overthrows men long established.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774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참으로</a:t>
            </a:r>
            <a:r>
              <a:rPr dirty="0"/>
              <a:t> </a:t>
            </a:r>
            <a:r>
              <a:rPr dirty="0" err="1"/>
              <a:t>자네들만</a:t>
            </a:r>
            <a:r>
              <a:rPr dirty="0"/>
              <a:t> </a:t>
            </a:r>
            <a:r>
              <a:rPr dirty="0" err="1"/>
              <a:t>사람이로군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자네들이</a:t>
            </a:r>
            <a:r>
              <a:rPr dirty="0"/>
              <a:t> </a:t>
            </a:r>
            <a:r>
              <a:rPr dirty="0" err="1"/>
              <a:t>죽으면</a:t>
            </a:r>
            <a:r>
              <a:rPr dirty="0"/>
              <a:t> </a:t>
            </a:r>
            <a:r>
              <a:rPr dirty="0" err="1"/>
              <a:t>지혜도</a:t>
            </a:r>
            <a:r>
              <a:rPr dirty="0"/>
              <a:t> </a:t>
            </a:r>
            <a:r>
              <a:rPr dirty="0" err="1"/>
              <a:t>죽겠군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512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"Doubtless you are the people,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wisdom will die with you!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4839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신실한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제거하시고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노인들의</a:t>
            </a:r>
            <a:r>
              <a:rPr dirty="0"/>
              <a:t> </a:t>
            </a:r>
            <a:r>
              <a:rPr dirty="0" err="1"/>
              <a:t>통찰력을</a:t>
            </a:r>
            <a:r>
              <a:rPr dirty="0"/>
              <a:t> </a:t>
            </a:r>
            <a:r>
              <a:rPr dirty="0" err="1"/>
              <a:t>빼앗아</a:t>
            </a:r>
            <a:r>
              <a:rPr dirty="0"/>
              <a:t> </a:t>
            </a:r>
            <a:r>
              <a:rPr dirty="0" err="1"/>
              <a:t>가시며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702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silences the lips of trusted advisers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takes away the discernment of elders.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76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통치자들에게</a:t>
            </a:r>
            <a:r>
              <a:rPr dirty="0"/>
              <a:t> </a:t>
            </a:r>
            <a:r>
              <a:rPr dirty="0" err="1"/>
              <a:t>멸시를</a:t>
            </a:r>
            <a:r>
              <a:rPr dirty="0"/>
              <a:t> </a:t>
            </a:r>
            <a:r>
              <a:rPr dirty="0" err="1"/>
              <a:t>쏟으시며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권세자의</a:t>
            </a:r>
            <a:r>
              <a:rPr dirty="0"/>
              <a:t> </a:t>
            </a:r>
            <a:r>
              <a:rPr dirty="0" err="1"/>
              <a:t>권세를</a:t>
            </a:r>
            <a:r>
              <a:rPr dirty="0"/>
              <a:t> </a:t>
            </a:r>
            <a:r>
              <a:rPr dirty="0" err="1"/>
              <a:t>약하게</a:t>
            </a:r>
            <a:r>
              <a:rPr dirty="0"/>
              <a:t> </a:t>
            </a:r>
            <a:r>
              <a:rPr dirty="0" err="1"/>
              <a:t>하신다네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4903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pours contempt on nobles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disarms the mighty.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181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또 </a:t>
            </a:r>
            <a:r>
              <a:rPr dirty="0" err="1"/>
              <a:t>어둠의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밝혀내시고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그림자를</a:t>
            </a:r>
            <a:r>
              <a:rPr dirty="0"/>
              <a:t> 빛 </a:t>
            </a:r>
            <a:r>
              <a:rPr dirty="0" err="1"/>
              <a:t>가운데로</a:t>
            </a:r>
            <a:r>
              <a:rPr dirty="0"/>
              <a:t> </a:t>
            </a:r>
            <a:r>
              <a:rPr dirty="0" err="1"/>
              <a:t>끌어내시지</a:t>
            </a:r>
            <a:r>
              <a:rPr dirty="0"/>
              <a:t> </a:t>
            </a:r>
            <a:r>
              <a:rPr dirty="0" err="1"/>
              <a:t>않는가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224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reveals the deep things of darkness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brings deep shadows into the light.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일으켰다가도</a:t>
            </a:r>
            <a:r>
              <a:rPr dirty="0"/>
              <a:t> </a:t>
            </a:r>
            <a:r>
              <a:rPr dirty="0" err="1"/>
              <a:t>멸망시키시고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확장시켰다가도</a:t>
            </a:r>
            <a:r>
              <a:rPr dirty="0"/>
              <a:t> 다 </a:t>
            </a:r>
            <a:r>
              <a:rPr dirty="0" err="1"/>
              <a:t>흩어</a:t>
            </a:r>
            <a:r>
              <a:rPr dirty="0"/>
              <a:t> </a:t>
            </a:r>
            <a:r>
              <a:rPr dirty="0" err="1"/>
              <a:t>버리신다네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165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makes nations great, and destroys them;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enlarges nations, and disperses them.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지도자들의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빼앗아</a:t>
            </a:r>
            <a:r>
              <a:rPr dirty="0"/>
              <a:t> </a:t>
            </a:r>
            <a:r>
              <a:rPr dirty="0" err="1"/>
              <a:t>버리시고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백성들이</a:t>
            </a:r>
            <a:r>
              <a:rPr dirty="0"/>
              <a:t> 길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방황하게</a:t>
            </a:r>
            <a:r>
              <a:rPr dirty="0"/>
              <a:t> </a:t>
            </a:r>
            <a:r>
              <a:rPr dirty="0" err="1"/>
              <a:t>하시고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771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deprives the leaders of the earth of their reason;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sends them wandering through a trackless waste.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79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빛도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어둠</a:t>
            </a:r>
            <a:r>
              <a:rPr dirty="0"/>
              <a:t> </a:t>
            </a:r>
            <a:r>
              <a:rPr dirty="0" err="1"/>
              <a:t>속을</a:t>
            </a:r>
            <a:r>
              <a:rPr dirty="0"/>
              <a:t> </a:t>
            </a:r>
            <a:r>
              <a:rPr dirty="0" err="1"/>
              <a:t>더듬고</a:t>
            </a:r>
            <a:r>
              <a:rPr dirty="0"/>
              <a:t> </a:t>
            </a:r>
            <a:r>
              <a:rPr dirty="0" err="1"/>
              <a:t>다니게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술 </a:t>
            </a:r>
            <a:r>
              <a:rPr dirty="0" err="1"/>
              <a:t>취한</a:t>
            </a:r>
            <a:r>
              <a:rPr dirty="0"/>
              <a:t> </a:t>
            </a:r>
            <a:r>
              <a:rPr dirty="0" err="1"/>
              <a:t>사람처럼</a:t>
            </a:r>
            <a:r>
              <a:rPr dirty="0"/>
              <a:t> </a:t>
            </a:r>
            <a:r>
              <a:rPr dirty="0" err="1"/>
              <a:t>비틀거리게</a:t>
            </a:r>
            <a:r>
              <a:rPr dirty="0"/>
              <a:t> </a:t>
            </a:r>
            <a:r>
              <a:rPr dirty="0" err="1"/>
              <a:t>하신다네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813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grope in darkness with no light; 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makes them stagger like drunkards.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105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자네들과</a:t>
            </a:r>
            <a:r>
              <a:rPr dirty="0"/>
              <a:t> </a:t>
            </a:r>
            <a:r>
              <a:rPr dirty="0" err="1"/>
              <a:t>마찬가지로</a:t>
            </a:r>
            <a:r>
              <a:rPr dirty="0"/>
              <a:t> </a:t>
            </a:r>
            <a:r>
              <a:rPr dirty="0" err="1"/>
              <a:t>내게도</a:t>
            </a:r>
            <a:r>
              <a:rPr dirty="0"/>
              <a:t> </a:t>
            </a:r>
            <a:r>
              <a:rPr dirty="0" err="1"/>
              <a:t>통찰력이</a:t>
            </a:r>
            <a:r>
              <a:rPr dirty="0"/>
              <a:t> </a:t>
            </a:r>
            <a:r>
              <a:rPr dirty="0" err="1"/>
              <a:t>있다네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자네들보다</a:t>
            </a:r>
            <a:r>
              <a:rPr dirty="0"/>
              <a:t> </a:t>
            </a:r>
            <a:r>
              <a:rPr dirty="0" err="1"/>
              <a:t>못하지는</a:t>
            </a:r>
            <a:r>
              <a:rPr dirty="0"/>
              <a:t> </a:t>
            </a:r>
            <a:r>
              <a:rPr dirty="0" err="1"/>
              <a:t>않다네</a:t>
            </a:r>
            <a:r>
              <a:rPr dirty="0"/>
              <a:t>. </a:t>
            </a:r>
            <a:r>
              <a:rPr dirty="0" err="1"/>
              <a:t>그래</a:t>
            </a:r>
            <a:r>
              <a:rPr dirty="0"/>
              <a:t>,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모르겠는가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15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have a mind as well as you; I am not inferior to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does not know all these things?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부르고</a:t>
            </a:r>
            <a:r>
              <a:rPr dirty="0"/>
              <a:t> </a:t>
            </a:r>
            <a:r>
              <a:rPr dirty="0" err="1"/>
              <a:t>응답을</a:t>
            </a:r>
            <a:r>
              <a:rPr dirty="0"/>
              <a:t> </a:t>
            </a:r>
            <a:r>
              <a:rPr dirty="0" err="1"/>
              <a:t>받던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, 참, 내 </a:t>
            </a:r>
            <a:r>
              <a:rPr dirty="0" err="1"/>
              <a:t>친구들에게</a:t>
            </a:r>
            <a:r>
              <a:rPr dirty="0"/>
              <a:t> </a:t>
            </a:r>
            <a:r>
              <a:rPr dirty="0" err="1"/>
              <a:t>웃음거리가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말았구나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의롭고</a:t>
            </a:r>
            <a:r>
              <a:rPr dirty="0"/>
              <a:t> </a:t>
            </a: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웃음거리가</a:t>
            </a:r>
            <a:r>
              <a:rPr dirty="0"/>
              <a:t> </a:t>
            </a:r>
            <a:r>
              <a:rPr dirty="0" err="1"/>
              <a:t>됐구나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902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become a laughingstock to my friends,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I called upon God and he answered -- a mere laughingstock,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righteous and blameless!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98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평안하게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멸시하나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발이</a:t>
            </a:r>
            <a:r>
              <a:rPr dirty="0"/>
              <a:t> 곧 </a:t>
            </a:r>
            <a:r>
              <a:rPr dirty="0" err="1"/>
              <a:t>미끄러질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lang="ko-KR" altLang="en-US" dirty="0"/>
              <a:t>그 재앙이 덮치는 </a:t>
            </a:r>
            <a:r>
              <a:rPr lang="ko-KR" altLang="en-US" dirty="0" err="1"/>
              <a:t>법일세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123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Men at ease have contempt for misfortune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fate of those whose feet are slipping.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35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강도들의</a:t>
            </a:r>
            <a:r>
              <a:rPr dirty="0"/>
              <a:t> </a:t>
            </a:r>
            <a:r>
              <a:rPr dirty="0" err="1"/>
              <a:t>장막의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잘되고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자아내는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무사한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풍성하게</a:t>
            </a:r>
            <a:r>
              <a:rPr dirty="0"/>
              <a:t> </a:t>
            </a:r>
            <a:r>
              <a:rPr dirty="0" err="1"/>
              <a:t>주셨기</a:t>
            </a:r>
            <a:r>
              <a:rPr dirty="0"/>
              <a:t> </a:t>
            </a:r>
            <a:r>
              <a:rPr dirty="0" err="1"/>
              <a:t>때문이네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39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tents of marauders are undisturbed, and those who provoke God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secure </a:t>
            </a:r>
            <a:r>
              <a:rPr lang="en-US" altLang="ko-KR" dirty="0"/>
              <a:t>--</a:t>
            </a:r>
            <a:r>
              <a:rPr dirty="0"/>
              <a:t> those who carry their god in their hands.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00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하지만</a:t>
            </a:r>
            <a:r>
              <a:rPr dirty="0"/>
              <a:t> </a:t>
            </a:r>
            <a:r>
              <a:rPr dirty="0" err="1"/>
              <a:t>짐승들에게</a:t>
            </a:r>
            <a:r>
              <a:rPr dirty="0"/>
              <a:t> </a:t>
            </a:r>
            <a:r>
              <a:rPr dirty="0" err="1"/>
              <a:t>물어보게나</a:t>
            </a:r>
            <a:r>
              <a:rPr dirty="0"/>
              <a:t>. </a:t>
            </a:r>
            <a:r>
              <a:rPr dirty="0" err="1"/>
              <a:t>자네들에게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줄 </a:t>
            </a:r>
            <a:r>
              <a:rPr dirty="0" err="1"/>
              <a:t>것이네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공중의</a:t>
            </a:r>
            <a:r>
              <a:rPr dirty="0"/>
              <a:t> </a:t>
            </a:r>
            <a:r>
              <a:rPr dirty="0" err="1"/>
              <a:t>새들에게</a:t>
            </a:r>
            <a:r>
              <a:rPr dirty="0"/>
              <a:t> </a:t>
            </a:r>
            <a:r>
              <a:rPr dirty="0" err="1"/>
              <a:t>물어보게나</a:t>
            </a:r>
            <a:r>
              <a:rPr dirty="0"/>
              <a:t>. </a:t>
            </a:r>
            <a:r>
              <a:rPr dirty="0" err="1"/>
              <a:t>자네들에게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줄 </a:t>
            </a:r>
            <a:r>
              <a:rPr dirty="0" err="1"/>
              <a:t>테니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008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ask the animals, and they will teach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the birds of the air, and they will tell you;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아니면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보게나</a:t>
            </a:r>
            <a:r>
              <a:rPr dirty="0"/>
              <a:t>. </a:t>
            </a:r>
            <a:r>
              <a:rPr dirty="0" err="1"/>
              <a:t>자네들에게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줄 </a:t>
            </a:r>
            <a:r>
              <a:rPr dirty="0" err="1"/>
              <a:t>테니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그것도</a:t>
            </a:r>
            <a:r>
              <a:rPr dirty="0"/>
              <a:t> </a:t>
            </a:r>
            <a:r>
              <a:rPr dirty="0" err="1"/>
              <a:t>아니면</a:t>
            </a:r>
            <a:r>
              <a:rPr dirty="0"/>
              <a:t> </a:t>
            </a:r>
            <a:r>
              <a:rPr dirty="0" err="1"/>
              <a:t>바다의</a:t>
            </a:r>
            <a:r>
              <a:rPr dirty="0"/>
              <a:t> </a:t>
            </a:r>
            <a:r>
              <a:rPr dirty="0" err="1"/>
              <a:t>고기들이</a:t>
            </a:r>
            <a:r>
              <a:rPr dirty="0"/>
              <a:t> </a:t>
            </a:r>
            <a:r>
              <a:rPr dirty="0" err="1"/>
              <a:t>자네들에게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줄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658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speak to the earth, and it will teach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let the fish of the sea inform you.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775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이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하셨다는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모르겠는가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997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of all these does not know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 hand of the LORD has done this?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914</Words>
  <Application>Microsoft Office PowerPoint</Application>
  <PresentationFormat>와이드스크린</PresentationFormat>
  <Paragraphs>123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2022-09-06T01:15:24Z</dcterms:modified>
</cp:coreProperties>
</file>