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534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“아, 내 </a:t>
            </a:r>
            <a:r>
              <a:rPr dirty="0" err="1"/>
              <a:t>눈이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귀가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깨달았다네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54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eyes have seen all this,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ears have heard and understood 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쓸데없이</a:t>
            </a:r>
            <a:r>
              <a:rPr dirty="0"/>
              <a:t> </a:t>
            </a:r>
            <a:r>
              <a:rPr dirty="0" err="1"/>
              <a:t>편을</a:t>
            </a:r>
            <a:r>
              <a:rPr dirty="0"/>
              <a:t> </a:t>
            </a:r>
            <a:r>
              <a:rPr dirty="0" err="1"/>
              <a:t>가르면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틀림없이</a:t>
            </a:r>
            <a:r>
              <a:rPr dirty="0"/>
              <a:t> </a:t>
            </a:r>
            <a:r>
              <a:rPr dirty="0" err="1"/>
              <a:t>자네들을</a:t>
            </a:r>
            <a:r>
              <a:rPr dirty="0"/>
              <a:t> </a:t>
            </a:r>
            <a:r>
              <a:rPr dirty="0" err="1"/>
              <a:t>꾸짖으실</a:t>
            </a:r>
            <a:r>
              <a:rPr dirty="0"/>
              <a:t> </a:t>
            </a:r>
            <a:r>
              <a:rPr dirty="0" err="1"/>
              <a:t>거야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would surely rebuke you if you secretly showed partiality.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2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뛰어남이</a:t>
            </a:r>
            <a:r>
              <a:rPr dirty="0"/>
              <a:t> </a:t>
            </a:r>
            <a:r>
              <a:rPr dirty="0" err="1"/>
              <a:t>두렵지</a:t>
            </a:r>
            <a:r>
              <a:rPr dirty="0"/>
              <a:t> </a:t>
            </a:r>
            <a:r>
              <a:rPr dirty="0" err="1"/>
              <a:t>않은가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자네들에게</a:t>
            </a:r>
            <a:r>
              <a:rPr dirty="0"/>
              <a:t> </a:t>
            </a:r>
            <a:r>
              <a:rPr dirty="0" err="1"/>
              <a:t>임하지</a:t>
            </a:r>
            <a:r>
              <a:rPr dirty="0"/>
              <a:t> </a:t>
            </a:r>
            <a:r>
              <a:rPr dirty="0" err="1"/>
              <a:t>않겠는가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077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not his splendor terrify you?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not the dread of him fall on you?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격언은</a:t>
            </a:r>
            <a:r>
              <a:rPr dirty="0"/>
              <a:t> </a:t>
            </a:r>
            <a:r>
              <a:rPr dirty="0" err="1"/>
              <a:t>잿더미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자네들의</a:t>
            </a:r>
            <a:r>
              <a:rPr dirty="0"/>
              <a:t> </a:t>
            </a:r>
            <a:r>
              <a:rPr dirty="0" err="1"/>
              <a:t>변론은</a:t>
            </a:r>
            <a:r>
              <a:rPr dirty="0"/>
              <a:t> </a:t>
            </a:r>
            <a:r>
              <a:rPr dirty="0" err="1"/>
              <a:t>진흙</a:t>
            </a:r>
            <a:r>
              <a:rPr dirty="0"/>
              <a:t> </a:t>
            </a:r>
            <a:r>
              <a:rPr dirty="0" err="1"/>
              <a:t>벽에</a:t>
            </a:r>
            <a:r>
              <a:rPr dirty="0"/>
              <a:t> 써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불과하네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023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maxims are proverbs of ashes;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defenses are defenses of clay.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</a:t>
            </a:r>
            <a:r>
              <a:rPr dirty="0" err="1"/>
              <a:t>두게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일어나도</a:t>
            </a:r>
            <a:r>
              <a:rPr dirty="0"/>
              <a:t> </a:t>
            </a:r>
            <a:r>
              <a:rPr dirty="0" err="1"/>
              <a:t>좋네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490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"Keep silent and let me speak;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let come to me what may.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530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왜 내 </a:t>
            </a:r>
            <a:r>
              <a:rPr dirty="0" err="1"/>
              <a:t>이로</a:t>
            </a:r>
            <a:r>
              <a:rPr dirty="0"/>
              <a:t> 내 </a:t>
            </a:r>
            <a:r>
              <a:rPr dirty="0" err="1"/>
              <a:t>살점을</a:t>
            </a:r>
            <a:r>
              <a:rPr dirty="0"/>
              <a:t> </a:t>
            </a:r>
            <a:r>
              <a:rPr dirty="0" err="1"/>
              <a:t>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손으로</a:t>
            </a:r>
            <a:r>
              <a:rPr dirty="0"/>
              <a:t> 내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끊겠나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644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I put myself in jeopardy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take my life in my hands?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죽이신다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신뢰할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내 </a:t>
            </a:r>
            <a:r>
              <a:rPr dirty="0" err="1"/>
              <a:t>사정을</a:t>
            </a:r>
            <a:r>
              <a:rPr dirty="0"/>
              <a:t> </a:t>
            </a:r>
            <a:r>
              <a:rPr dirty="0" err="1"/>
              <a:t>밝힐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42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he slay me, yet will I hope in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surely defend my ways to his face.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내 </a:t>
            </a:r>
            <a:r>
              <a:rPr dirty="0" err="1"/>
              <a:t>구원이</a:t>
            </a:r>
            <a:r>
              <a:rPr dirty="0"/>
              <a:t> </a:t>
            </a:r>
            <a:r>
              <a:rPr dirty="0" err="1"/>
              <a:t>되실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위선자들은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나오지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말이네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35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Indeed, this will turn out for my deliverance,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no godless man would dare come before him!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 말을 잘 듣고 내가 하는 말에 귀를 기울이게나.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Listen carefully to my words; let your ears take in what I say.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180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이보게</a:t>
            </a:r>
            <a:r>
              <a:rPr dirty="0"/>
              <a:t>.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재판받을</a:t>
            </a:r>
            <a:r>
              <a:rPr dirty="0"/>
              <a:t> </a:t>
            </a:r>
            <a:r>
              <a:rPr dirty="0" err="1"/>
              <a:t>준비가</a:t>
            </a:r>
            <a:r>
              <a:rPr dirty="0"/>
              <a:t> 다 </a:t>
            </a:r>
            <a:r>
              <a:rPr dirty="0" err="1"/>
              <a:t>됐네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무죄가</a:t>
            </a:r>
            <a:r>
              <a:rPr dirty="0"/>
              <a:t> 될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036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that I have prepared my case,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I will be vindicated.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나에게</a:t>
            </a:r>
            <a:r>
              <a:rPr dirty="0"/>
              <a:t> </a:t>
            </a:r>
            <a:r>
              <a:rPr dirty="0" err="1"/>
              <a:t>시비를</a:t>
            </a:r>
            <a:r>
              <a:rPr dirty="0"/>
              <a:t> </a:t>
            </a:r>
            <a:r>
              <a:rPr dirty="0" err="1"/>
              <a:t>걸고</a:t>
            </a:r>
            <a:r>
              <a:rPr dirty="0"/>
              <a:t> </a:t>
            </a:r>
            <a:r>
              <a:rPr dirty="0" err="1"/>
              <a:t>다투겠는가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다물고</a:t>
            </a:r>
            <a:r>
              <a:rPr dirty="0"/>
              <a:t> </a:t>
            </a: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죽고</a:t>
            </a:r>
            <a:r>
              <a:rPr dirty="0"/>
              <a:t> </a:t>
            </a:r>
            <a:r>
              <a:rPr dirty="0" err="1"/>
              <a:t>말겠네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855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anyone bring charges against me?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so, I will be silent and die.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8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아니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자네들보다</a:t>
            </a:r>
            <a:r>
              <a:rPr dirty="0"/>
              <a:t> </a:t>
            </a:r>
            <a:r>
              <a:rPr dirty="0" err="1"/>
              <a:t>못하지</a:t>
            </a:r>
            <a:r>
              <a:rPr dirty="0"/>
              <a:t> </a:t>
            </a:r>
            <a:r>
              <a:rPr dirty="0" err="1"/>
              <a:t>않다네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069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you know, I also know;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not inferior to you.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이 두 </a:t>
            </a:r>
            <a:r>
              <a:rPr dirty="0" err="1"/>
              <a:t>가지만은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허락해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주로부터</a:t>
            </a:r>
            <a:r>
              <a:rPr dirty="0"/>
              <a:t> </a:t>
            </a:r>
            <a:r>
              <a:rPr dirty="0" err="1"/>
              <a:t>숨지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9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"Only grant me these two things,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God, and then I will not hide from you: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가져가시고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두려움으로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두렵게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34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Withdraw your hand far from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stop frightening me with your terrors.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부르십시오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대답하겠습니다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말하겠으니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대답해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206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summon me and I will answer,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let me speak, and you reply.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41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잘못과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많습니까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허물과</a:t>
            </a:r>
            <a:r>
              <a:rPr dirty="0"/>
              <a:t> 내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44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many wrongs and sins have I committed?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Show me my offense and my sin.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075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왜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숨기시고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적으로</a:t>
            </a:r>
            <a:r>
              <a:rPr dirty="0"/>
              <a:t> </a:t>
            </a:r>
            <a:r>
              <a:rPr dirty="0" err="1"/>
              <a:t>여기십니까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486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hide your face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consider me your enemy?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52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낙엽을</a:t>
            </a:r>
            <a:r>
              <a:rPr dirty="0"/>
              <a:t> </a:t>
            </a:r>
            <a:r>
              <a:rPr dirty="0" err="1"/>
              <a:t>괴롭히시겠습니까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마른</a:t>
            </a:r>
            <a:r>
              <a:rPr dirty="0"/>
              <a:t> </a:t>
            </a:r>
            <a:r>
              <a:rPr dirty="0" err="1"/>
              <a:t>겨를</a:t>
            </a:r>
            <a:r>
              <a:rPr dirty="0"/>
              <a:t> </a:t>
            </a:r>
            <a:r>
              <a:rPr dirty="0" err="1"/>
              <a:t>쫓아다니시겠습니까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71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torment a windblown leaf?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chase after dry chaff?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쓰라린</a:t>
            </a:r>
            <a:r>
              <a:rPr dirty="0"/>
              <a:t> </a:t>
            </a:r>
            <a:r>
              <a:rPr dirty="0" err="1"/>
              <a:t>과거를</a:t>
            </a:r>
            <a:r>
              <a:rPr dirty="0"/>
              <a:t> </a:t>
            </a:r>
            <a:r>
              <a:rPr dirty="0" err="1"/>
              <a:t>기록하시고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시절의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상속받게</a:t>
            </a:r>
            <a:r>
              <a:rPr dirty="0"/>
              <a:t> </a:t>
            </a:r>
            <a:r>
              <a:rPr dirty="0" err="1"/>
              <a:t>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021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write down bitter things against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me inherit the sins of my youth.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또 내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차꼬에</a:t>
            </a:r>
            <a:r>
              <a:rPr dirty="0"/>
              <a:t> </a:t>
            </a:r>
            <a:r>
              <a:rPr dirty="0" err="1"/>
              <a:t>채우시고</a:t>
            </a:r>
            <a:r>
              <a:rPr dirty="0"/>
              <a:t> 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뚫어지게</a:t>
            </a:r>
            <a:r>
              <a:rPr dirty="0"/>
              <a:t> </a:t>
            </a:r>
            <a:r>
              <a:rPr dirty="0" err="1"/>
              <a:t>지켜보며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발자국을</a:t>
            </a:r>
            <a:r>
              <a:rPr dirty="0"/>
              <a:t> </a:t>
            </a:r>
            <a:r>
              <a:rPr dirty="0" err="1"/>
              <a:t>제한하시니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43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fasten my feet in shackles; you keep close watch on all my paths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putting marks on the soles of my feet.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그러니 사람이 썩은 것처럼 쇠약해지고 좀먹은 옷 같습니다.”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man wastes away like something rotten, like a garment eaten by moths.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50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싶다네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</a:t>
            </a:r>
            <a:r>
              <a:rPr dirty="0"/>
              <a:t> 좀 </a:t>
            </a:r>
            <a:r>
              <a:rPr dirty="0" err="1"/>
              <a:t>따져</a:t>
            </a:r>
            <a:r>
              <a:rPr dirty="0"/>
              <a:t> </a:t>
            </a:r>
            <a:r>
              <a:rPr dirty="0" err="1"/>
              <a:t>묻고</a:t>
            </a:r>
            <a:r>
              <a:rPr dirty="0"/>
              <a:t> </a:t>
            </a:r>
            <a:r>
              <a:rPr dirty="0" err="1"/>
              <a:t>싶다네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264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desire to speak to the Almighty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argue my case with God.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지어내는</a:t>
            </a:r>
            <a:r>
              <a:rPr dirty="0"/>
              <a:t> </a:t>
            </a:r>
            <a:r>
              <a:rPr dirty="0" err="1"/>
              <a:t>자니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쓸모없는</a:t>
            </a:r>
            <a:r>
              <a:rPr dirty="0"/>
              <a:t> </a:t>
            </a:r>
            <a:r>
              <a:rPr dirty="0" err="1"/>
              <a:t>의사들일세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031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You, however, smear me with lies;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worthless physicians, all of you!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141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입 좀 </a:t>
            </a:r>
            <a:r>
              <a:rPr dirty="0" err="1"/>
              <a:t>다물고</a:t>
            </a:r>
            <a:r>
              <a:rPr dirty="0"/>
              <a:t> </a:t>
            </a:r>
            <a:r>
              <a:rPr dirty="0" err="1"/>
              <a:t>있었으면</a:t>
            </a:r>
            <a:r>
              <a:rPr dirty="0"/>
              <a:t> </a:t>
            </a:r>
            <a:r>
              <a:rPr dirty="0" err="1"/>
              <a:t>좋겠군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그게</a:t>
            </a:r>
            <a:r>
              <a:rPr dirty="0"/>
              <a:t> </a:t>
            </a: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지혜롭겠어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7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only you would be altogether silent! For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would be wisdom.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 변론을 듣고 내 입술의 항변을 들어들 보게나.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Hear now my argument; listen to the plea of my lips.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3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악하게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게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위해서인가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자네들이</a:t>
            </a:r>
            <a:r>
              <a:rPr dirty="0"/>
              <a:t> 속 빈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게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위해서인가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62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speak wickedly on God's behalf?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speak deceitfully for him?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15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편을</a:t>
            </a:r>
            <a:r>
              <a:rPr dirty="0"/>
              <a:t> </a:t>
            </a:r>
            <a:r>
              <a:rPr dirty="0" err="1"/>
              <a:t>들겠다는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논쟁하겠다는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558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show him partiality?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argue the case for God?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95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자네들을</a:t>
            </a:r>
            <a:r>
              <a:rPr dirty="0"/>
              <a:t> </a:t>
            </a:r>
            <a:r>
              <a:rPr dirty="0" err="1"/>
              <a:t>살펴보셔도</a:t>
            </a:r>
            <a:r>
              <a:rPr dirty="0"/>
              <a:t> </a:t>
            </a:r>
            <a:r>
              <a:rPr dirty="0" err="1"/>
              <a:t>좋겠나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속이듯이</a:t>
            </a:r>
            <a:r>
              <a:rPr dirty="0"/>
              <a:t> </a:t>
            </a:r>
            <a:r>
              <a:rPr dirty="0" err="1"/>
              <a:t>자네들도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속일</a:t>
            </a:r>
            <a:r>
              <a:rPr dirty="0"/>
              <a:t> 수 </a:t>
            </a:r>
            <a:r>
              <a:rPr dirty="0" err="1"/>
              <a:t>있겠나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52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it turn out well if he examined you?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Could you deceive him as you might deceive men?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1011</Words>
  <Application>Microsoft Office PowerPoint</Application>
  <PresentationFormat>와이드스크린</PresentationFormat>
  <Paragraphs>133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2022-09-06T01:19:13Z</dcterms:modified>
</cp:coreProperties>
</file>