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“여자가 낳은 사람은 사는 날이 얼마 되지 않고 고난으로 가득해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"Man born of woman is of few days and full of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사라집니다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거두면</a:t>
            </a:r>
            <a:r>
              <a:rPr dirty="0"/>
              <a:t> </a:t>
            </a:r>
            <a:r>
              <a:rPr dirty="0" err="1"/>
              <a:t>온데간데없이</a:t>
            </a:r>
            <a:r>
              <a:rPr dirty="0"/>
              <a:t> </a:t>
            </a:r>
            <a:r>
              <a:rPr dirty="0" err="1"/>
              <a:t>사라집니다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03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 dies and is laid low;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breathes his last and is no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잦아들어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바짝</a:t>
            </a:r>
            <a:r>
              <a:rPr dirty="0"/>
              <a:t> </a:t>
            </a:r>
            <a:r>
              <a:rPr dirty="0" err="1"/>
              <a:t>마르게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것같이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2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water disappears from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 riverbed becomes parched and dry,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사람도</a:t>
            </a:r>
            <a:r>
              <a:rPr dirty="0"/>
              <a:t> 한 번 </a:t>
            </a:r>
            <a:r>
              <a:rPr dirty="0" err="1"/>
              <a:t>누우면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그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깨어나지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man lies down and does not rise; till the heavens are no more,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not awake or be roused from their sleep.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46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숨기시고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감추시면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기억하신다면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좋겠습니까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05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only you would hide me in the grave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conceal me till your anger has passed!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you would set me a time and then remember me!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죽으면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살 수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날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회복될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오기만을</a:t>
            </a:r>
            <a:r>
              <a:rPr dirty="0"/>
              <a:t> </a:t>
            </a:r>
            <a:r>
              <a:rPr dirty="0" err="1"/>
              <a:t>기다릴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dies, will he live again?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days of my hard service I will wait for my renewal to come.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불러만</a:t>
            </a:r>
            <a:r>
              <a:rPr dirty="0"/>
              <a:t> </a:t>
            </a:r>
            <a:r>
              <a:rPr dirty="0" err="1"/>
              <a:t>주신다면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대답하겠습니다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바라실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4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call and I will answer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long for the creature your hands have made.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내 </a:t>
            </a:r>
            <a:r>
              <a:rPr dirty="0" err="1"/>
              <a:t>발걸음을</a:t>
            </a:r>
            <a:r>
              <a:rPr dirty="0"/>
              <a:t> </a:t>
            </a:r>
            <a:r>
              <a:rPr dirty="0" err="1"/>
              <a:t>세고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뒤쫓지</a:t>
            </a:r>
            <a:r>
              <a:rPr dirty="0"/>
              <a:t> </a:t>
            </a:r>
            <a:r>
              <a:rPr dirty="0" err="1"/>
              <a:t>않으시고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581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then you will count my steps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keep track of my sin.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자루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봉하시고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꿰매어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1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offenses will be sealed up in a bag;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cover over my sin.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산이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내리듯이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바위가</a:t>
            </a:r>
            <a:r>
              <a:rPr dirty="0"/>
              <a:t> 그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가듯이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6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as a mountain erodes and crumbles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a rock is moved from its place,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닳게</a:t>
            </a:r>
            <a:r>
              <a:rPr dirty="0"/>
              <a:t> </a:t>
            </a:r>
            <a:r>
              <a:rPr dirty="0" err="1"/>
              <a:t>하듯이</a:t>
            </a:r>
            <a:r>
              <a:rPr dirty="0"/>
              <a:t>, </a:t>
            </a:r>
            <a:r>
              <a:rPr dirty="0" err="1"/>
              <a:t>급류가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흙먼지들을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버리듯이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78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water wears away stones and torrents wash away the soil,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destroy man's hope.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꽃처럼</a:t>
            </a:r>
            <a:r>
              <a:rPr dirty="0"/>
              <a:t> </a:t>
            </a:r>
            <a:r>
              <a:rPr dirty="0" err="1"/>
              <a:t>피어났다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그림자처럼</a:t>
            </a:r>
            <a:r>
              <a:rPr dirty="0"/>
              <a:t> </a:t>
            </a:r>
            <a:r>
              <a:rPr dirty="0" err="1"/>
              <a:t>덧없이</a:t>
            </a:r>
            <a:r>
              <a:rPr dirty="0"/>
              <a:t> </a:t>
            </a:r>
            <a:r>
              <a:rPr dirty="0" err="1"/>
              <a:t>사라지는데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7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springs up like a flower and withers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fleeting shadow, he does not endure.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이기시니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사라집니다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낯빛을</a:t>
            </a:r>
            <a:r>
              <a:rPr dirty="0"/>
              <a:t> </a:t>
            </a:r>
            <a:r>
              <a:rPr dirty="0" err="1"/>
              <a:t>바꾸시고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보내십니다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overpower him once for all, and he is gone;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change his countenance and send him away.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누려도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비천해져도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0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his sons are honored, he does not know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are brought low, he does not see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1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몸의</a:t>
            </a:r>
            <a:r>
              <a:rPr dirty="0"/>
              <a:t> </a:t>
            </a:r>
            <a:r>
              <a:rPr dirty="0" err="1"/>
              <a:t>고통만</a:t>
            </a:r>
            <a:r>
              <a:rPr dirty="0"/>
              <a:t> </a:t>
            </a:r>
            <a:r>
              <a:rPr dirty="0" err="1"/>
              <a:t>느낄</a:t>
            </a:r>
            <a:r>
              <a:rPr dirty="0"/>
              <a:t> </a:t>
            </a:r>
            <a:r>
              <a:rPr dirty="0" err="1"/>
              <a:t>뿐이요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울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4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feels but the pain of his own body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mourns only for himself."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4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눈여겨보시겠습니까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심판하시겠습니까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8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fix your eye on such a one?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bring him before you for judgment?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91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낼 수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할 수 </a:t>
            </a:r>
            <a:r>
              <a:rPr dirty="0" err="1"/>
              <a:t>없습니다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00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bring what is pure from the impure? No one!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정해져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달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넘을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한계를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17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Man's days are determined; you have decreed the number of his months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set limits he cannot exceed.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쉴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떼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일꾼처럼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0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look away from him and let him alone,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he has put in his time like a hired 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베일지라도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돋고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부드러운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또 </a:t>
            </a:r>
            <a:r>
              <a:rPr dirty="0" err="1"/>
              <a:t>나오리라는</a:t>
            </a:r>
            <a:r>
              <a:rPr dirty="0"/>
              <a:t> </a:t>
            </a:r>
            <a:r>
              <a:rPr dirty="0" err="1"/>
              <a:t>희망이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4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 least there is hope for a tree: If it is cut down,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sprout again, and its new shoots will not fail.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땅속에서 그 뿌리가 늙고 그 밑동이 흙 속에서 죽는다 해도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Its roots may grow old in the ground and its stump die in the soil,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물 </a:t>
            </a:r>
            <a:r>
              <a:rPr dirty="0" err="1"/>
              <a:t>기운이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그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돋아나고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나옵니다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6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at the scent of water it will bud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forth shoots like a plant.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898</Words>
  <Application>Microsoft Office PowerPoint</Application>
  <PresentationFormat>와이드스크린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2022-09-06T01:22:32Z</dcterms:modified>
</cp:coreProperties>
</file>