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그러자 데만 사람 엘리바스가 대꾸했습니다.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Eliphaz the Temanite replied: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가운데는</a:t>
            </a:r>
            <a:r>
              <a:rPr dirty="0"/>
              <a:t> </a:t>
            </a:r>
            <a:r>
              <a:rPr dirty="0" err="1"/>
              <a:t>백발의</a:t>
            </a:r>
            <a:r>
              <a:rPr dirty="0"/>
              <a:t> </a:t>
            </a:r>
            <a:r>
              <a:rPr dirty="0" err="1"/>
              <a:t>노인들도</a:t>
            </a:r>
            <a:r>
              <a:rPr dirty="0"/>
              <a:t>, </a:t>
            </a:r>
            <a:r>
              <a:rPr dirty="0" err="1"/>
              <a:t>나이가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자네</a:t>
            </a:r>
            <a:r>
              <a:rPr dirty="0"/>
              <a:t> </a:t>
            </a:r>
            <a:r>
              <a:rPr dirty="0" err="1"/>
              <a:t>아버지보다</a:t>
            </a:r>
            <a:r>
              <a:rPr dirty="0"/>
              <a:t> </a:t>
            </a:r>
            <a:r>
              <a:rPr dirty="0" err="1"/>
              <a:t>훨씬</a:t>
            </a:r>
            <a:r>
              <a:rPr dirty="0"/>
              <a:t> </a:t>
            </a:r>
            <a:r>
              <a:rPr dirty="0" err="1"/>
              <a:t>나이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있네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730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gray-haired and the aged are on our side,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men even older than your father.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293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위로가</a:t>
            </a:r>
            <a:r>
              <a:rPr dirty="0"/>
              <a:t> </a:t>
            </a:r>
            <a:r>
              <a:rPr dirty="0" err="1"/>
              <a:t>충분하지</a:t>
            </a:r>
            <a:r>
              <a:rPr dirty="0"/>
              <a:t> </a:t>
            </a:r>
            <a:r>
              <a:rPr dirty="0" err="1"/>
              <a:t>않던가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부드러운</a:t>
            </a:r>
            <a:r>
              <a:rPr dirty="0"/>
              <a:t> </a:t>
            </a:r>
            <a:r>
              <a:rPr dirty="0" err="1"/>
              <a:t>말씀조차도</a:t>
            </a:r>
            <a:r>
              <a:rPr dirty="0"/>
              <a:t> </a:t>
            </a:r>
            <a:r>
              <a:rPr dirty="0" err="1"/>
              <a:t>충분하지</a:t>
            </a:r>
            <a:r>
              <a:rPr dirty="0"/>
              <a:t> </a:t>
            </a:r>
            <a:r>
              <a:rPr dirty="0" err="1"/>
              <a:t>않던가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021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God's consolations not enough for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words spoken gently to you?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어찌하여 자네가 이토록 흥분해 눈을 치켜뜨고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Why has your heart carried you away, and why do your eyes flash,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영으로 하나님을 원망하고 입으로 그런 말들을 쏟아내는가?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that you vent your rage against God and pour out such words from your mouth?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31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무엇이라고</a:t>
            </a:r>
            <a:r>
              <a:rPr dirty="0"/>
              <a:t> </a:t>
            </a:r>
            <a:r>
              <a:rPr dirty="0" err="1"/>
              <a:t>깨끗할</a:t>
            </a:r>
            <a:r>
              <a:rPr dirty="0"/>
              <a:t> 수 </a:t>
            </a:r>
            <a:r>
              <a:rPr dirty="0" err="1"/>
              <a:t>있겠나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</a:t>
            </a:r>
            <a:r>
              <a:rPr dirty="0" err="1"/>
              <a:t>자가</a:t>
            </a:r>
            <a:r>
              <a:rPr dirty="0"/>
              <a:t> </a:t>
            </a:r>
            <a:r>
              <a:rPr dirty="0" err="1"/>
              <a:t>무엇이라고</a:t>
            </a:r>
            <a:r>
              <a:rPr dirty="0"/>
              <a:t> </a:t>
            </a:r>
            <a:r>
              <a:rPr dirty="0" err="1"/>
              <a:t>의로울</a:t>
            </a:r>
            <a:r>
              <a:rPr dirty="0"/>
              <a:t> 수 </a:t>
            </a:r>
            <a:r>
              <a:rPr dirty="0" err="1"/>
              <a:t>있겠는가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00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is man, that he could be pure,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one born of woman, that he could be righteous?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00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이보게</a:t>
            </a:r>
            <a:r>
              <a:rPr dirty="0"/>
              <a:t>.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신뢰하지</a:t>
            </a:r>
            <a:r>
              <a:rPr dirty="0"/>
              <a:t> </a:t>
            </a:r>
            <a:r>
              <a:rPr dirty="0" err="1"/>
              <a:t>않으신다네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진정</a:t>
            </a:r>
            <a:r>
              <a:rPr dirty="0"/>
              <a:t> </a:t>
            </a: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보시기에는</a:t>
            </a:r>
            <a:r>
              <a:rPr dirty="0"/>
              <a:t> </a:t>
            </a:r>
            <a:r>
              <a:rPr dirty="0" err="1"/>
              <a:t>하늘도</a:t>
            </a:r>
            <a:r>
              <a:rPr dirty="0"/>
              <a:t> </a:t>
            </a:r>
            <a:r>
              <a:rPr dirty="0" err="1"/>
              <a:t>깨끗하지</a:t>
            </a:r>
            <a:r>
              <a:rPr dirty="0"/>
              <a:t> </a:t>
            </a:r>
            <a:r>
              <a:rPr dirty="0" err="1"/>
              <a:t>않다네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802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God places no trust in his holy ones,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even the heavens are not pure in his eyes,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하물며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물 </a:t>
            </a:r>
            <a:r>
              <a:rPr dirty="0" err="1"/>
              <a:t>마시듯</a:t>
            </a:r>
            <a:r>
              <a:rPr dirty="0"/>
              <a:t> </a:t>
            </a:r>
            <a:r>
              <a:rPr dirty="0" err="1"/>
              <a:t>들이키는</a:t>
            </a:r>
            <a:r>
              <a:rPr dirty="0"/>
              <a:t> </a:t>
            </a:r>
            <a:r>
              <a:rPr dirty="0" err="1"/>
              <a:t>추악하고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부패한</a:t>
            </a:r>
            <a:r>
              <a:rPr dirty="0"/>
              <a:t> </a:t>
            </a:r>
            <a:r>
              <a:rPr dirty="0" err="1"/>
              <a:t>사람이야</a:t>
            </a:r>
            <a:r>
              <a:rPr dirty="0"/>
              <a:t> </a:t>
            </a:r>
            <a:r>
              <a:rPr dirty="0" err="1"/>
              <a:t>오죽하겠는가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030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much less man, who is vile and corrupt,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drinks up evil like water!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046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설명해</a:t>
            </a:r>
            <a:r>
              <a:rPr dirty="0"/>
              <a:t> </a:t>
            </a:r>
            <a:r>
              <a:rPr dirty="0" err="1"/>
              <a:t>주겠네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본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899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"Listen to me and I will explain to you;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me tell you what I have seen,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그 </a:t>
            </a:r>
            <a:r>
              <a:rPr dirty="0" err="1"/>
              <a:t>조상들에게서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숨김없이</a:t>
            </a:r>
            <a:r>
              <a:rPr dirty="0"/>
              <a:t> </a:t>
            </a:r>
            <a:r>
              <a:rPr dirty="0" err="1"/>
              <a:t>전해</a:t>
            </a:r>
            <a:r>
              <a:rPr dirty="0"/>
              <a:t> 준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302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wise men have declared,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hiding nothing received from their fathers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그 </a:t>
            </a:r>
            <a:r>
              <a:rPr dirty="0" err="1"/>
              <a:t>조상들에게만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할당됐고</a:t>
            </a:r>
            <a:r>
              <a:rPr dirty="0"/>
              <a:t> 그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가운데로</a:t>
            </a:r>
            <a:r>
              <a:rPr dirty="0"/>
              <a:t> </a:t>
            </a:r>
            <a:r>
              <a:rPr dirty="0" err="1"/>
              <a:t>지나가지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때였네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848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(to whom alone the land was given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no alien passed among them):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754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헛된</a:t>
            </a:r>
            <a:r>
              <a:rPr dirty="0"/>
              <a:t> </a:t>
            </a:r>
            <a:r>
              <a:rPr dirty="0" err="1"/>
              <a:t>지식으로</a:t>
            </a:r>
            <a:r>
              <a:rPr dirty="0"/>
              <a:t> </a:t>
            </a:r>
            <a:r>
              <a:rPr dirty="0" err="1"/>
              <a:t>대답하겠는가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바람으로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배를</a:t>
            </a:r>
            <a:r>
              <a:rPr dirty="0"/>
              <a:t> </a:t>
            </a:r>
            <a:r>
              <a:rPr dirty="0" err="1"/>
              <a:t>채우겠는가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914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"Would a wise man answer with empty notions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fill his belly with the hot east wind?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일평생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당하게</a:t>
            </a:r>
            <a:r>
              <a:rPr dirty="0"/>
              <a:t> 돼 </a:t>
            </a:r>
            <a:r>
              <a:rPr dirty="0" err="1"/>
              <a:t>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억압자는</a:t>
            </a:r>
            <a:r>
              <a:rPr dirty="0"/>
              <a:t> 그 </a:t>
            </a:r>
            <a:r>
              <a:rPr dirty="0" err="1"/>
              <a:t>햇수가</a:t>
            </a:r>
            <a:r>
              <a:rPr dirty="0"/>
              <a:t> </a:t>
            </a:r>
            <a:r>
              <a:rPr dirty="0" err="1"/>
              <a:t>자기에게</a:t>
            </a:r>
            <a:r>
              <a:rPr dirty="0"/>
              <a:t> </a:t>
            </a:r>
            <a:r>
              <a:rPr dirty="0" err="1"/>
              <a:t>쌓이게</a:t>
            </a:r>
            <a:r>
              <a:rPr dirty="0"/>
              <a:t> 돼 </a:t>
            </a:r>
            <a:r>
              <a:rPr dirty="0" err="1"/>
              <a:t>있네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943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his days the wicked man suffers torment,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ruthless through all the years stored up for him.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24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소름끼치는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그 </a:t>
            </a:r>
            <a:r>
              <a:rPr dirty="0" err="1"/>
              <a:t>귀에</a:t>
            </a:r>
            <a:r>
              <a:rPr dirty="0"/>
              <a:t> </a:t>
            </a:r>
            <a:r>
              <a:rPr dirty="0" err="1"/>
              <a:t>들리고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잘돼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것 </a:t>
            </a:r>
            <a:r>
              <a:rPr dirty="0" err="1"/>
              <a:t>같을</a:t>
            </a:r>
            <a:r>
              <a:rPr dirty="0"/>
              <a:t> 때 </a:t>
            </a:r>
            <a:r>
              <a:rPr dirty="0" err="1"/>
              <a:t>멸망자가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덮칠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786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Terrifying sounds fill his ears;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all seems well, marauders attack him.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어둠을</a:t>
            </a:r>
            <a:r>
              <a:rPr dirty="0"/>
              <a:t> </a:t>
            </a:r>
            <a:r>
              <a:rPr dirty="0" err="1"/>
              <a:t>빠져나가리라고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기다리고만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964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despairs of escaping the darkness;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marked for the sword.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39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찾아</a:t>
            </a:r>
            <a:r>
              <a:rPr dirty="0"/>
              <a:t> </a:t>
            </a:r>
            <a:r>
              <a:rPr dirty="0" err="1"/>
              <a:t>미친</a:t>
            </a:r>
            <a:r>
              <a:rPr dirty="0"/>
              <a:t> </a:t>
            </a:r>
            <a:r>
              <a:rPr dirty="0" err="1"/>
              <a:t>듯이</a:t>
            </a:r>
            <a:r>
              <a:rPr dirty="0"/>
              <a:t> </a:t>
            </a:r>
            <a:r>
              <a:rPr dirty="0" err="1"/>
              <a:t>돌아다니며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있나</a:t>
            </a:r>
            <a:r>
              <a:rPr dirty="0"/>
              <a:t>?’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어둠의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코앞에</a:t>
            </a:r>
            <a:r>
              <a:rPr dirty="0"/>
              <a:t> </a:t>
            </a:r>
            <a:r>
              <a:rPr dirty="0" err="1"/>
              <a:t>닥쳤음을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602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wanders about -- food for vultures;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knows the day of darkness is at hand.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고난과</a:t>
            </a:r>
            <a:r>
              <a:rPr dirty="0"/>
              <a:t> </a:t>
            </a:r>
            <a:r>
              <a:rPr dirty="0" err="1"/>
              <a:t>고뇌가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두렵게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싸울</a:t>
            </a:r>
            <a:r>
              <a:rPr dirty="0"/>
              <a:t> </a:t>
            </a:r>
            <a:r>
              <a:rPr dirty="0" err="1"/>
              <a:t>태세를</a:t>
            </a:r>
            <a:r>
              <a:rPr dirty="0"/>
              <a:t> </a:t>
            </a:r>
            <a:r>
              <a:rPr dirty="0" err="1"/>
              <a:t>갖춘</a:t>
            </a:r>
            <a:r>
              <a:rPr dirty="0"/>
              <a:t> </a:t>
            </a:r>
            <a:r>
              <a:rPr dirty="0" err="1"/>
              <a:t>왕처럼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덮칠</a:t>
            </a:r>
            <a:r>
              <a:rPr dirty="0"/>
              <a:t> </a:t>
            </a:r>
            <a:r>
              <a:rPr dirty="0" err="1"/>
              <a:t>것이라네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433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Distress and anguish fill him with terror;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overwhelm him, like a king poised to attack,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455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주먹을</a:t>
            </a:r>
            <a:r>
              <a:rPr dirty="0"/>
              <a:t> </a:t>
            </a:r>
            <a:r>
              <a:rPr dirty="0" err="1"/>
              <a:t>휘두르고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전능하신</a:t>
            </a:r>
            <a:r>
              <a:rPr dirty="0"/>
              <a:t> 분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다지며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731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shakes his fist at God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vaunts himself against the Almighty,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76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목을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방패를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달려들었기</a:t>
            </a:r>
            <a:r>
              <a:rPr dirty="0"/>
              <a:t> </a:t>
            </a:r>
            <a:r>
              <a:rPr dirty="0" err="1"/>
              <a:t>때문이네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640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defiantly charging against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 thick, strong shield.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81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그 </a:t>
            </a:r>
            <a:r>
              <a:rPr dirty="0" err="1"/>
              <a:t>얼굴에</a:t>
            </a:r>
            <a:r>
              <a:rPr dirty="0"/>
              <a:t> </a:t>
            </a:r>
            <a:r>
              <a:rPr dirty="0" err="1"/>
              <a:t>기름기가</a:t>
            </a:r>
            <a:r>
              <a:rPr dirty="0"/>
              <a:t> </a:t>
            </a:r>
            <a:r>
              <a:rPr dirty="0" err="1"/>
              <a:t>가득하고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허리에</a:t>
            </a:r>
            <a:r>
              <a:rPr dirty="0"/>
              <a:t> </a:t>
            </a:r>
            <a:r>
              <a:rPr dirty="0" err="1"/>
              <a:t>살이</a:t>
            </a:r>
            <a:r>
              <a:rPr dirty="0"/>
              <a:t> </a:t>
            </a:r>
            <a:r>
              <a:rPr dirty="0" err="1"/>
              <a:t>피둥피둥</a:t>
            </a:r>
            <a:r>
              <a:rPr dirty="0"/>
              <a:t> </a:t>
            </a:r>
            <a:r>
              <a:rPr dirty="0" err="1"/>
              <a:t>쪘어도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575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"Though his face is covered with fat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waist bulges with flesh,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7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황폐한</a:t>
            </a:r>
            <a:r>
              <a:rPr dirty="0"/>
              <a:t> </a:t>
            </a:r>
            <a:r>
              <a:rPr dirty="0" err="1"/>
              <a:t>마을</a:t>
            </a:r>
            <a:r>
              <a:rPr dirty="0"/>
              <a:t>,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집,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돌무더기가</a:t>
            </a:r>
            <a:r>
              <a:rPr dirty="0"/>
              <a:t> 돼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070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inhabit ruined towns and houses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no one lives, houses crumbling to rubble.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867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부자가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그 </a:t>
            </a:r>
            <a:r>
              <a:rPr dirty="0" err="1"/>
              <a:t>재산이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뿌리박지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37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no longer be rich and his wealth will not endure,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will his possessions spread over the land.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158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말도</a:t>
            </a:r>
            <a:r>
              <a:rPr dirty="0"/>
              <a:t> 안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논쟁하겠는가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짝에도</a:t>
            </a:r>
            <a:r>
              <a:rPr dirty="0"/>
              <a:t> </a:t>
            </a:r>
            <a:r>
              <a:rPr dirty="0" err="1"/>
              <a:t>쓸모없는</a:t>
            </a:r>
            <a:r>
              <a:rPr dirty="0"/>
              <a:t> </a:t>
            </a:r>
            <a:r>
              <a:rPr dirty="0" err="1"/>
              <a:t>말로</a:t>
            </a:r>
            <a:r>
              <a:rPr dirty="0"/>
              <a:t> </a:t>
            </a:r>
            <a:r>
              <a:rPr dirty="0" err="1"/>
              <a:t>싸우겠는가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060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Would he argue with useless words,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speeches that have no value?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어둠에서</a:t>
            </a:r>
            <a:r>
              <a:rPr dirty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불꽃이</a:t>
            </a:r>
            <a:r>
              <a:rPr dirty="0"/>
              <a:t> 그 </a:t>
            </a:r>
            <a:r>
              <a:rPr dirty="0" err="1"/>
              <a:t>가지들을</a:t>
            </a:r>
            <a:r>
              <a:rPr dirty="0"/>
              <a:t> </a:t>
            </a:r>
            <a:r>
              <a:rPr dirty="0" err="1"/>
              <a:t>말리고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입김에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사라져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10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not escape the darkness; a flame will wither his shoots,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breath of God's mouth will carry him away.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160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속아</a:t>
            </a:r>
            <a:r>
              <a:rPr dirty="0"/>
              <a:t> </a:t>
            </a:r>
            <a:r>
              <a:rPr dirty="0" err="1"/>
              <a:t>넘어간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헛것을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할 </a:t>
            </a:r>
            <a:r>
              <a:rPr dirty="0" err="1"/>
              <a:t>것이네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그 </a:t>
            </a:r>
            <a:r>
              <a:rPr dirty="0" err="1"/>
              <a:t>보상이</a:t>
            </a:r>
            <a:r>
              <a:rPr dirty="0"/>
              <a:t> 또 </a:t>
            </a:r>
            <a:r>
              <a:rPr dirty="0" err="1"/>
              <a:t>헛것이</a:t>
            </a:r>
            <a:r>
              <a:rPr dirty="0"/>
              <a:t> 될 </a:t>
            </a:r>
            <a:r>
              <a:rPr dirty="0" err="1"/>
              <a:t>테니</a:t>
            </a:r>
            <a:r>
              <a:rPr dirty="0"/>
              <a:t> </a:t>
            </a:r>
            <a:r>
              <a:rPr dirty="0" err="1"/>
              <a:t>말이야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984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him not deceive himself by trusting what is worthless,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will get nothing in return.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345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이르기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그 </a:t>
            </a:r>
            <a:r>
              <a:rPr dirty="0" err="1"/>
              <a:t>일이</a:t>
            </a:r>
            <a:r>
              <a:rPr dirty="0"/>
              <a:t> 다 </a:t>
            </a:r>
            <a:r>
              <a:rPr dirty="0" err="1"/>
              <a:t>이루어질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가지는</a:t>
            </a:r>
            <a:r>
              <a:rPr dirty="0"/>
              <a:t> </a:t>
            </a:r>
            <a:r>
              <a:rPr dirty="0" err="1"/>
              <a:t>푸를</a:t>
            </a:r>
            <a:r>
              <a:rPr dirty="0"/>
              <a:t> 수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226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his time he will be paid in full,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branches will not flourish.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익지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열매가</a:t>
            </a:r>
            <a:r>
              <a:rPr dirty="0"/>
              <a:t> </a:t>
            </a:r>
            <a:r>
              <a:rPr dirty="0" err="1"/>
              <a:t>떨어지는</a:t>
            </a:r>
            <a:r>
              <a:rPr dirty="0"/>
              <a:t> </a:t>
            </a:r>
            <a:r>
              <a:rPr dirty="0" err="1"/>
              <a:t>포도나무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꽃이</a:t>
            </a:r>
            <a:r>
              <a:rPr dirty="0"/>
              <a:t> </a:t>
            </a:r>
            <a:r>
              <a:rPr dirty="0" err="1"/>
              <a:t>떨어져</a:t>
            </a:r>
            <a:r>
              <a:rPr dirty="0"/>
              <a:t> </a:t>
            </a:r>
            <a:r>
              <a:rPr dirty="0" err="1"/>
              <a:t>버리는</a:t>
            </a:r>
            <a:r>
              <a:rPr dirty="0"/>
              <a:t> </a:t>
            </a: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나무</a:t>
            </a:r>
            <a:r>
              <a:rPr dirty="0"/>
              <a:t> </a:t>
            </a:r>
            <a:r>
              <a:rPr dirty="0" err="1"/>
              <a:t>같을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250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be like a vine stripped of its unripe grapes,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an olive tree shedding its blossoms.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위선자들의</a:t>
            </a:r>
            <a:r>
              <a:rPr dirty="0"/>
              <a:t> </a:t>
            </a:r>
            <a:r>
              <a:rPr dirty="0" err="1"/>
              <a:t>무리는</a:t>
            </a:r>
            <a:r>
              <a:rPr dirty="0"/>
              <a:t> </a:t>
            </a:r>
            <a:r>
              <a:rPr dirty="0" err="1"/>
              <a:t>처량하게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뇌물을</a:t>
            </a:r>
            <a:r>
              <a:rPr dirty="0"/>
              <a:t> </a:t>
            </a:r>
            <a:r>
              <a:rPr dirty="0" err="1"/>
              <a:t>좋아하는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장막은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사를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381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company of the godless will be barren,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fire will consume the tents of those who love bribes.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345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악행을</a:t>
            </a:r>
            <a:r>
              <a:rPr dirty="0"/>
              <a:t> </a:t>
            </a:r>
            <a:r>
              <a:rPr dirty="0" err="1"/>
              <a:t>잉태해</a:t>
            </a:r>
            <a:r>
              <a:rPr dirty="0"/>
              <a:t> </a:t>
            </a:r>
            <a:r>
              <a:rPr dirty="0" err="1"/>
              <a:t>재난을</a:t>
            </a:r>
            <a:r>
              <a:rPr dirty="0"/>
              <a:t> </a:t>
            </a:r>
            <a:r>
              <a:rPr dirty="0" err="1"/>
              <a:t>낳으며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뱃속은</a:t>
            </a:r>
            <a:r>
              <a:rPr dirty="0"/>
              <a:t> </a:t>
            </a:r>
            <a:r>
              <a:rPr dirty="0" err="1"/>
              <a:t>기만을</a:t>
            </a:r>
            <a:r>
              <a:rPr dirty="0"/>
              <a:t> </a:t>
            </a:r>
            <a:r>
              <a:rPr dirty="0" err="1"/>
              <a:t>준비하고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것일세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395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conceive trouble and give birth to evil; 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their womb fashions deceit."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그래</a:t>
            </a:r>
            <a:r>
              <a:rPr dirty="0"/>
              <a:t>, </a:t>
            </a: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경외하기를</a:t>
            </a:r>
            <a:r>
              <a:rPr dirty="0"/>
              <a:t> </a:t>
            </a:r>
            <a:r>
              <a:rPr dirty="0" err="1"/>
              <a:t>내던져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기도하기를</a:t>
            </a:r>
            <a:r>
              <a:rPr dirty="0"/>
              <a:t> </a:t>
            </a:r>
            <a:r>
              <a:rPr dirty="0" err="1"/>
              <a:t>그치고</a:t>
            </a:r>
            <a:r>
              <a:rPr dirty="0"/>
              <a:t> </a:t>
            </a:r>
            <a:r>
              <a:rPr dirty="0" err="1"/>
              <a:t>있네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159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even undermine piety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hinder devotion to God.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50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자네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자네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가르쳐서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교활한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말만</a:t>
            </a:r>
            <a:r>
              <a:rPr dirty="0"/>
              <a:t> </a:t>
            </a:r>
            <a:r>
              <a:rPr dirty="0" err="1"/>
              <a:t>골라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020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sin prompts your mouth;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adopt the tongue of the crafty.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자네의</a:t>
            </a:r>
            <a:r>
              <a:rPr dirty="0"/>
              <a:t> </a:t>
            </a:r>
            <a:r>
              <a:rPr dirty="0" err="1"/>
              <a:t>입이</a:t>
            </a:r>
            <a:r>
              <a:rPr dirty="0"/>
              <a:t> </a:t>
            </a:r>
            <a:r>
              <a:rPr dirty="0" err="1"/>
              <a:t>자네를</a:t>
            </a:r>
            <a:r>
              <a:rPr dirty="0"/>
              <a:t> </a:t>
            </a:r>
            <a:r>
              <a:rPr dirty="0" err="1"/>
              <a:t>정죄하지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정죄하는</a:t>
            </a:r>
            <a:r>
              <a:rPr dirty="0"/>
              <a:t> 게 </a:t>
            </a:r>
            <a:r>
              <a:rPr dirty="0" err="1"/>
              <a:t>아니네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자네</a:t>
            </a:r>
            <a:r>
              <a:rPr dirty="0"/>
              <a:t> </a:t>
            </a:r>
            <a:r>
              <a:rPr dirty="0" err="1"/>
              <a:t>입술이</a:t>
            </a:r>
            <a:r>
              <a:rPr dirty="0"/>
              <a:t> </a:t>
            </a:r>
            <a:r>
              <a:rPr dirty="0" err="1"/>
              <a:t>자네에게</a:t>
            </a:r>
            <a:r>
              <a:rPr dirty="0"/>
              <a:t> </a:t>
            </a:r>
            <a:r>
              <a:rPr dirty="0" err="1"/>
              <a:t>불리하게</a:t>
            </a:r>
            <a:r>
              <a:rPr dirty="0"/>
              <a:t> </a:t>
            </a:r>
            <a:r>
              <a:rPr dirty="0" err="1"/>
              <a:t>증언하는</a:t>
            </a:r>
            <a:r>
              <a:rPr dirty="0"/>
              <a:t> </a:t>
            </a:r>
            <a:r>
              <a:rPr dirty="0" err="1"/>
              <a:t>거야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939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own mouth condemns you, not mine;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own lips testify against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57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자네가</a:t>
            </a:r>
            <a:r>
              <a:rPr dirty="0"/>
              <a:t> 첫 </a:t>
            </a:r>
            <a:r>
              <a:rPr dirty="0" err="1"/>
              <a:t>번째로</a:t>
            </a:r>
            <a:r>
              <a:rPr dirty="0"/>
              <a:t> </a:t>
            </a:r>
            <a:r>
              <a:rPr dirty="0" err="1"/>
              <a:t>태어난</a:t>
            </a:r>
            <a:r>
              <a:rPr dirty="0"/>
              <a:t> </a:t>
            </a:r>
            <a:r>
              <a:rPr dirty="0" err="1"/>
              <a:t>사람이며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산보다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만들어졌는가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381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"Are you the first man ever born?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you brought forth before the hills?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70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비밀을</a:t>
            </a:r>
            <a:r>
              <a:rPr dirty="0"/>
              <a:t> </a:t>
            </a:r>
            <a:r>
              <a:rPr dirty="0" err="1"/>
              <a:t>들었으며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자네만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026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listen in on God's council?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limit wisdom to yourself?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068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모르고</a:t>
            </a:r>
            <a:r>
              <a:rPr dirty="0"/>
              <a:t> </a:t>
            </a: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게 </a:t>
            </a:r>
            <a:r>
              <a:rPr dirty="0" err="1"/>
              <a:t>무엇인가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사실을</a:t>
            </a:r>
            <a:r>
              <a:rPr dirty="0"/>
              <a:t> </a:t>
            </a: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깨달은</a:t>
            </a:r>
            <a:r>
              <a:rPr dirty="0"/>
              <a:t> 게 </a:t>
            </a:r>
            <a:r>
              <a:rPr dirty="0" err="1"/>
              <a:t>무엇인가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871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do you know that we do not know?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insights do you have that we do not have?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1287</Words>
  <Application>Microsoft Office PowerPoint</Application>
  <PresentationFormat>와이드스크린</PresentationFormat>
  <Paragraphs>169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2022-09-06T01:44:25Z</dcterms:modified>
</cp:coreProperties>
</file>