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그러자 욥이 대답했습니다.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Job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쩍 </a:t>
            </a:r>
            <a:r>
              <a:rPr dirty="0" err="1"/>
              <a:t>벌리고</a:t>
            </a:r>
            <a:r>
              <a:rPr dirty="0"/>
              <a:t> </a:t>
            </a:r>
            <a:r>
              <a:rPr dirty="0" err="1"/>
              <a:t>달려들고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수치스럽게도</a:t>
            </a:r>
            <a:r>
              <a:rPr dirty="0"/>
              <a:t> 내 </a:t>
            </a:r>
            <a:r>
              <a:rPr dirty="0" err="1"/>
              <a:t>뺨을</a:t>
            </a:r>
            <a:r>
              <a:rPr dirty="0"/>
              <a:t> </a:t>
            </a:r>
            <a:r>
              <a:rPr dirty="0" err="1"/>
              <a:t>치며</a:t>
            </a:r>
            <a:r>
              <a:rPr dirty="0"/>
              <a:t> </a:t>
            </a:r>
            <a:r>
              <a:rPr dirty="0" err="1"/>
              <a:t>한통속이</a:t>
            </a:r>
            <a:r>
              <a:rPr dirty="0"/>
              <a:t> 돼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적대시하니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43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open their mouths to jeer at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strike my cheek in scorn and unite together against 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경건치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넘기시고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손아귀에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넣으셨습니다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29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has turned me over to evil 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thrown me into the clutches of the wicked.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평안하게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산산이</a:t>
            </a:r>
            <a:r>
              <a:rPr dirty="0"/>
              <a:t> </a:t>
            </a:r>
            <a:r>
              <a:rPr dirty="0" err="1"/>
              <a:t>부숴</a:t>
            </a:r>
            <a:r>
              <a:rPr dirty="0"/>
              <a:t> </a:t>
            </a:r>
            <a:r>
              <a:rPr dirty="0" err="1"/>
              <a:t>버리셨습니다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흔들어</a:t>
            </a:r>
            <a:r>
              <a:rPr dirty="0"/>
              <a:t> </a:t>
            </a:r>
            <a:r>
              <a:rPr dirty="0" err="1"/>
              <a:t>산산조각</a:t>
            </a:r>
            <a:r>
              <a:rPr dirty="0"/>
              <a:t> </a:t>
            </a:r>
            <a:r>
              <a:rPr dirty="0" err="1"/>
              <a:t>내며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그 </a:t>
            </a:r>
            <a:r>
              <a:rPr dirty="0" err="1"/>
              <a:t>표적으로</a:t>
            </a:r>
            <a:r>
              <a:rPr dirty="0"/>
              <a:t> </a:t>
            </a:r>
            <a:r>
              <a:rPr dirty="0" err="1"/>
              <a:t>삼으셨습니다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22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was well with me, but he shattered me; he seized me by the neck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crushed me. He has made me his target;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화살이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쏘았고</a:t>
            </a:r>
            <a:r>
              <a:rPr dirty="0"/>
              <a:t> </a:t>
            </a:r>
            <a:r>
              <a:rPr dirty="0" err="1"/>
              <a:t>사정없이</a:t>
            </a:r>
            <a:r>
              <a:rPr dirty="0"/>
              <a:t> 내 </a:t>
            </a:r>
            <a:r>
              <a:rPr dirty="0" err="1"/>
              <a:t>콩팥을</a:t>
            </a:r>
            <a:r>
              <a:rPr dirty="0"/>
              <a:t> </a:t>
            </a:r>
            <a:r>
              <a:rPr dirty="0" err="1"/>
              <a:t>둘로</a:t>
            </a:r>
            <a:r>
              <a:rPr dirty="0"/>
              <a:t> </a:t>
            </a:r>
            <a:r>
              <a:rPr dirty="0" err="1"/>
              <a:t>찢었으며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쓸개를</a:t>
            </a:r>
            <a:r>
              <a:rPr dirty="0"/>
              <a:t> </a:t>
            </a:r>
            <a:r>
              <a:rPr dirty="0" err="1"/>
              <a:t>땅바닥에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놓으셨습니다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09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archers surround me. Without pity, he pierces my kidneys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spills my gall on the ground.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상처에</a:t>
            </a:r>
            <a:r>
              <a:rPr dirty="0"/>
              <a:t> 또 </a:t>
            </a:r>
            <a:r>
              <a:rPr dirty="0" err="1"/>
              <a:t>상처가</a:t>
            </a:r>
            <a:r>
              <a:rPr dirty="0"/>
              <a:t> </a:t>
            </a:r>
            <a:r>
              <a:rPr dirty="0" err="1"/>
              <a:t>나게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깨뜨리시고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용사처럼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달려드십니다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457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and again he bursts upon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rushes at me like a warrior.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나는 굵은 베를 기워 내 살 위에 덮었으며 내 뿔은 먼지 속에 처박혔습니다.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 have sewed sackcloth over my skin and buried my brow in the dust.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내 </a:t>
            </a:r>
            <a:r>
              <a:rPr dirty="0" err="1"/>
              <a:t>얼굴은</a:t>
            </a:r>
            <a:r>
              <a:rPr dirty="0"/>
              <a:t> </a:t>
            </a:r>
            <a:r>
              <a:rPr dirty="0" err="1"/>
              <a:t>하도</a:t>
            </a:r>
            <a:r>
              <a:rPr dirty="0"/>
              <a:t> </a:t>
            </a:r>
            <a:r>
              <a:rPr dirty="0" err="1"/>
              <a:t>울어서</a:t>
            </a:r>
            <a:r>
              <a:rPr dirty="0"/>
              <a:t> </a:t>
            </a:r>
            <a:r>
              <a:rPr dirty="0" err="1"/>
              <a:t>벌겋게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눈꺼풀에는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그림자가</a:t>
            </a:r>
            <a:r>
              <a:rPr dirty="0"/>
              <a:t> </a:t>
            </a:r>
            <a:r>
              <a:rPr dirty="0" err="1"/>
              <a:t>드리웠습니다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3685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face is red with weeping,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deep shadows ring my eyes;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내 </a:t>
            </a:r>
            <a:r>
              <a:rPr dirty="0" err="1"/>
              <a:t>손은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불의와</a:t>
            </a:r>
            <a:r>
              <a:rPr dirty="0"/>
              <a:t> </a:t>
            </a:r>
            <a:r>
              <a:rPr dirty="0" err="1"/>
              <a:t>상관이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내 </a:t>
            </a:r>
            <a:r>
              <a:rPr dirty="0" err="1"/>
              <a:t>기도도</a:t>
            </a:r>
            <a:r>
              <a:rPr dirty="0"/>
              <a:t> </a:t>
            </a:r>
            <a:r>
              <a:rPr dirty="0" err="1"/>
              <a:t>순결합니다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yet my hands have been free of violence and my prayer is pure.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86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오 </a:t>
            </a:r>
            <a:r>
              <a:rPr dirty="0" err="1"/>
              <a:t>땅이여</a:t>
            </a:r>
            <a:r>
              <a:rPr dirty="0"/>
              <a:t>, 내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덮지</a:t>
            </a:r>
            <a:r>
              <a:rPr dirty="0"/>
              <a:t> </a:t>
            </a:r>
            <a:r>
              <a:rPr dirty="0" err="1"/>
              <a:t>말아</a:t>
            </a:r>
            <a:r>
              <a:rPr dirty="0"/>
              <a:t> </a:t>
            </a:r>
            <a:r>
              <a:rPr dirty="0" err="1"/>
              <a:t>다오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부르짖음이</a:t>
            </a:r>
            <a:r>
              <a:rPr dirty="0"/>
              <a:t> </a:t>
            </a:r>
            <a:r>
              <a:rPr dirty="0" err="1"/>
              <a:t>머물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584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earth, do not cover my blood;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my cry never be laid to rest!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25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지금도</a:t>
            </a:r>
            <a:r>
              <a:rPr dirty="0"/>
              <a:t> 내 </a:t>
            </a:r>
            <a:r>
              <a:rPr dirty="0" err="1"/>
              <a:t>증인이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보증인이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계신다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700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now my witness is in heaven;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advocate is on high.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것들은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보았네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위로라고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다 </a:t>
            </a:r>
            <a:r>
              <a:rPr dirty="0" err="1"/>
              <a:t>형편없네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729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heard many things like these;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miserable comforters are you all!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 친구들은 나를 비웃지만 내 눈은 하나님께 눈물을 쏟아 놓는다.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intercessor is my friend as my eyes pour out tears to God;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06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친구를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간구하듯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함께한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누군가가</a:t>
            </a:r>
            <a:r>
              <a:rPr dirty="0"/>
              <a:t> </a:t>
            </a:r>
            <a:r>
              <a:rPr dirty="0" err="1"/>
              <a:t>간청한다면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464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behalf of a man he pleads with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man pleads for his friend.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몇 년이 지나면 나는 영영 돌아오지 못할 길을 떠날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"Only a few years will pass before I go on the journey of no return.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63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쓸데없는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끝이</a:t>
            </a:r>
            <a:r>
              <a:rPr dirty="0"/>
              <a:t> </a:t>
            </a:r>
            <a:r>
              <a:rPr dirty="0" err="1"/>
              <a:t>있겠나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저의가</a:t>
            </a:r>
            <a:r>
              <a:rPr dirty="0"/>
              <a:t> </a:t>
            </a:r>
            <a:r>
              <a:rPr dirty="0" err="1"/>
              <a:t>무엇인가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24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your long-winded speeches never end?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ails you that you keep on arguing?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하긴</a:t>
            </a:r>
            <a:r>
              <a:rPr dirty="0"/>
              <a:t> </a:t>
            </a:r>
            <a:r>
              <a:rPr dirty="0" err="1"/>
              <a:t>자네들이</a:t>
            </a:r>
            <a:r>
              <a:rPr dirty="0"/>
              <a:t> 나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상황이라면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자네들처럼</a:t>
            </a:r>
            <a:r>
              <a:rPr dirty="0"/>
              <a:t> </a:t>
            </a:r>
            <a:r>
              <a:rPr dirty="0" err="1"/>
              <a:t>말했을지</a:t>
            </a:r>
            <a:r>
              <a:rPr dirty="0"/>
              <a:t> </a:t>
            </a:r>
            <a:r>
              <a:rPr dirty="0" err="1"/>
              <a:t>모르지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자네들에게</a:t>
            </a:r>
            <a:r>
              <a:rPr dirty="0"/>
              <a:t> </a:t>
            </a:r>
            <a:r>
              <a:rPr dirty="0" err="1"/>
              <a:t>그럴듯한</a:t>
            </a:r>
            <a:r>
              <a:rPr dirty="0"/>
              <a:t> </a:t>
            </a:r>
            <a:r>
              <a:rPr dirty="0" err="1"/>
              <a:t>언변을</a:t>
            </a:r>
            <a:r>
              <a:rPr dirty="0"/>
              <a:t> </a:t>
            </a:r>
            <a:r>
              <a:rPr dirty="0" err="1"/>
              <a:t>늘어놓고</a:t>
            </a:r>
            <a:r>
              <a:rPr dirty="0"/>
              <a:t> </a:t>
            </a:r>
            <a:r>
              <a:rPr dirty="0" err="1"/>
              <a:t>쯧쯧</a:t>
            </a:r>
            <a:r>
              <a:rPr dirty="0"/>
              <a:t> </a:t>
            </a:r>
            <a:r>
              <a:rPr dirty="0" err="1"/>
              <a:t>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고개를</a:t>
            </a:r>
            <a:r>
              <a:rPr dirty="0"/>
              <a:t> </a:t>
            </a:r>
            <a:r>
              <a:rPr dirty="0" err="1"/>
              <a:t>절래절래</a:t>
            </a:r>
            <a:r>
              <a:rPr dirty="0"/>
              <a:t> </a:t>
            </a:r>
            <a:r>
              <a:rPr dirty="0" err="1"/>
              <a:t>흔들었을지</a:t>
            </a:r>
            <a:r>
              <a:rPr dirty="0"/>
              <a:t> </a:t>
            </a:r>
            <a:r>
              <a:rPr dirty="0" err="1"/>
              <a:t>모르지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94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also could speak like you, if you were in my place;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could make fine speeches against you and shake my head at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자네들을</a:t>
            </a:r>
            <a:r>
              <a:rPr dirty="0"/>
              <a:t> </a:t>
            </a:r>
            <a:r>
              <a:rPr dirty="0" err="1"/>
              <a:t>격려하고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입술을</a:t>
            </a:r>
            <a:r>
              <a:rPr dirty="0"/>
              <a:t> </a:t>
            </a:r>
            <a:r>
              <a:rPr dirty="0" err="1"/>
              <a:t>움직여</a:t>
            </a:r>
            <a:r>
              <a:rPr dirty="0"/>
              <a:t> </a:t>
            </a:r>
            <a:r>
              <a:rPr dirty="0" err="1"/>
              <a:t>자네들을</a:t>
            </a:r>
            <a:r>
              <a:rPr dirty="0"/>
              <a:t> </a:t>
            </a:r>
            <a:r>
              <a:rPr dirty="0" err="1"/>
              <a:t>위로했을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40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my mouth would encourage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comfort from my lips would bring you relief.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40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고통이</a:t>
            </a:r>
            <a:r>
              <a:rPr dirty="0"/>
              <a:t> </a:t>
            </a:r>
            <a:r>
              <a:rPr dirty="0" err="1"/>
              <a:t>가시지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다물어</a:t>
            </a:r>
            <a:r>
              <a:rPr dirty="0"/>
              <a:t> </a:t>
            </a:r>
            <a:r>
              <a:rPr dirty="0" err="1"/>
              <a:t>보아도</a:t>
            </a:r>
            <a:r>
              <a:rPr dirty="0"/>
              <a:t> </a:t>
            </a:r>
            <a:r>
              <a:rPr dirty="0" err="1"/>
              <a:t>사라지지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301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"Yet if I speak, my pain is not relieved;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I refrain, it does not go away.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749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지치게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온 </a:t>
            </a:r>
            <a:r>
              <a:rPr dirty="0" err="1"/>
              <a:t>집안을</a:t>
            </a:r>
            <a:r>
              <a:rPr dirty="0"/>
              <a:t> </a:t>
            </a:r>
            <a:r>
              <a:rPr dirty="0" err="1"/>
              <a:t>황폐케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5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Surely, O God, you have worn me out;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devastated my entire household.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피골이</a:t>
            </a:r>
            <a:r>
              <a:rPr dirty="0"/>
              <a:t> </a:t>
            </a:r>
            <a:r>
              <a:rPr dirty="0" err="1"/>
              <a:t>상접하게</a:t>
            </a:r>
            <a:r>
              <a:rPr dirty="0"/>
              <a:t> </a:t>
            </a:r>
            <a:r>
              <a:rPr dirty="0" err="1"/>
              <a:t>만드셔서</a:t>
            </a:r>
            <a:r>
              <a:rPr dirty="0"/>
              <a:t> </a:t>
            </a:r>
            <a:r>
              <a:rPr dirty="0" err="1"/>
              <a:t>증거로</a:t>
            </a:r>
            <a:r>
              <a:rPr dirty="0"/>
              <a:t> </a:t>
            </a:r>
            <a:r>
              <a:rPr dirty="0" err="1"/>
              <a:t>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여윈</a:t>
            </a:r>
            <a:r>
              <a:rPr dirty="0"/>
              <a:t> </a:t>
            </a:r>
            <a:r>
              <a:rPr dirty="0" err="1"/>
              <a:t>모습도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불리한</a:t>
            </a:r>
            <a:r>
              <a:rPr dirty="0"/>
              <a:t> </a:t>
            </a:r>
            <a:r>
              <a:rPr dirty="0" err="1"/>
              <a:t>증거가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67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bound me -- and it has become a witness;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gauntness rises up and testifies against 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진노로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찢으시고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미워하시며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가시고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원수가</a:t>
            </a:r>
            <a:r>
              <a:rPr dirty="0"/>
              <a:t> 돼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노려보십니다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10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assails me and tears me in his anger and gnashes his teeth at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opponent fastens on me his piercing eyes.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835</Words>
  <Application>Microsoft Office PowerPoint</Application>
  <PresentationFormat>와이드스크린</PresentationFormat>
  <Paragraphs>101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2022-09-06T01:46:58Z</dcterms:modified>
</cp:coreProperties>
</file>