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280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“내 </a:t>
            </a:r>
            <a:r>
              <a:rPr dirty="0" err="1"/>
              <a:t>기운이</a:t>
            </a:r>
            <a:r>
              <a:rPr dirty="0"/>
              <a:t> </a:t>
            </a:r>
            <a:r>
              <a:rPr dirty="0" err="1"/>
              <a:t>없어졌고</a:t>
            </a:r>
            <a:r>
              <a:rPr dirty="0"/>
              <a:t> 내 </a:t>
            </a:r>
            <a:r>
              <a:rPr dirty="0" err="1"/>
              <a:t>수명이</a:t>
            </a:r>
            <a:r>
              <a:rPr dirty="0"/>
              <a:t> </a:t>
            </a:r>
            <a:r>
              <a:rPr dirty="0" err="1"/>
              <a:t>다했으니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준비돼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10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spirit is broken, my days are cut short,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grave awaits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모두는</a:t>
            </a:r>
            <a:r>
              <a:rPr dirty="0"/>
              <a:t> </a:t>
            </a:r>
            <a:r>
              <a:rPr dirty="0" err="1"/>
              <a:t>돌아오라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못하겠노라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226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come on, all of you, try again!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find a wise man among you.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 인생이 지나갔고 내 계획과 내 마음의 생각마저도 부서졌도다.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281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days have passed, my plans are shattered,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are the desires of my heart.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그들이 밤을 낮으로 바꾸니 어둠으로 인해 빛이 짧구나.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78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men turn night into day;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face of darkness they say, `Light is near.'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무덤으로</a:t>
            </a:r>
            <a:r>
              <a:rPr dirty="0"/>
              <a:t> 내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삼는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내 </a:t>
            </a:r>
            <a:r>
              <a:rPr dirty="0" err="1"/>
              <a:t>침대를</a:t>
            </a:r>
            <a:r>
              <a:rPr dirty="0"/>
              <a:t> </a:t>
            </a:r>
            <a:r>
              <a:rPr dirty="0" err="1"/>
              <a:t>깔아</a:t>
            </a:r>
            <a:r>
              <a:rPr dirty="0"/>
              <a:t> </a:t>
            </a:r>
            <a:r>
              <a:rPr dirty="0" err="1"/>
              <a:t>놓는</a:t>
            </a:r>
            <a:r>
              <a:rPr dirty="0"/>
              <a:t> </a:t>
            </a:r>
            <a:r>
              <a:rPr dirty="0" err="1"/>
              <a:t>것이로다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673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only home I hope for is the grave,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spread out my bed in darkness,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673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무덤에게</a:t>
            </a:r>
            <a:r>
              <a:rPr dirty="0"/>
              <a:t> ‘</a:t>
            </a:r>
            <a:r>
              <a:rPr dirty="0" err="1"/>
              <a:t>너는</a:t>
            </a:r>
            <a:r>
              <a:rPr dirty="0"/>
              <a:t> 내 </a:t>
            </a:r>
            <a:r>
              <a:rPr dirty="0" err="1"/>
              <a:t>아버지다’라고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벌레에게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‘내 </a:t>
            </a:r>
            <a:r>
              <a:rPr dirty="0" err="1"/>
              <a:t>어머니</a:t>
            </a:r>
            <a:r>
              <a:rPr dirty="0"/>
              <a:t>, 내 </a:t>
            </a:r>
            <a:r>
              <a:rPr dirty="0" err="1"/>
              <a:t>자매다’라고</a:t>
            </a:r>
            <a:r>
              <a:rPr dirty="0"/>
              <a:t> </a:t>
            </a:r>
            <a:r>
              <a:rPr dirty="0" err="1"/>
              <a:t>했도다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956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say to corruption, `You are my father,'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the worm, `My mother' or `My sister,'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48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내 </a:t>
            </a:r>
            <a:r>
              <a:rPr dirty="0" err="1"/>
              <a:t>소망은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소망을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보겠느냐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121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then is my hope?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can see any hope for me?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6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내 </a:t>
            </a:r>
            <a:r>
              <a:rPr dirty="0" err="1"/>
              <a:t>소망이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무덤으로</a:t>
            </a:r>
            <a:r>
              <a:rPr dirty="0"/>
              <a:t> </a:t>
            </a:r>
            <a:r>
              <a:rPr dirty="0" err="1"/>
              <a:t>내려가겠느냐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흙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묻혀</a:t>
            </a:r>
            <a:r>
              <a:rPr dirty="0"/>
              <a:t> </a:t>
            </a:r>
            <a:r>
              <a:rPr dirty="0" err="1"/>
              <a:t>버리겠느냐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163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it go down to the gates of death?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we descend together into the dust?"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6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조롱하는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내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쳐다보고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12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mockers surround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eyes must dwell on their hostility.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놓아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보증해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손바닥을</a:t>
            </a:r>
            <a:r>
              <a:rPr dirty="0"/>
              <a:t> </a:t>
            </a:r>
            <a:r>
              <a:rPr dirty="0" err="1"/>
              <a:t>마주칠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546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"Give me, O God, the pledge you demand.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else will put up security for me?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닫아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주지도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68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closed their minds to understanding;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you will not let them triumph.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한몫</a:t>
            </a:r>
            <a:r>
              <a:rPr dirty="0"/>
              <a:t> </a:t>
            </a:r>
            <a:r>
              <a:rPr dirty="0" err="1"/>
              <a:t>받으려고</a:t>
            </a:r>
            <a:r>
              <a:rPr dirty="0"/>
              <a:t> </a:t>
            </a:r>
            <a:r>
              <a:rPr dirty="0" err="1"/>
              <a:t>친구를</a:t>
            </a:r>
            <a:r>
              <a:rPr dirty="0"/>
              <a:t> </a:t>
            </a:r>
            <a:r>
              <a:rPr dirty="0" err="1"/>
              <a:t>험담하는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자식들의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멀게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92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man denounces his friends for reward,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eyes of his children will fail.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웃음거리로</a:t>
            </a:r>
            <a:r>
              <a:rPr dirty="0"/>
              <a:t> </a:t>
            </a:r>
            <a:r>
              <a:rPr dirty="0" err="1"/>
              <a:t>삼으셨으니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내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침을</a:t>
            </a:r>
            <a:r>
              <a:rPr dirty="0"/>
              <a:t> </a:t>
            </a:r>
            <a:r>
              <a:rPr dirty="0" err="1"/>
              <a:t>뱉습니다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44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"God has made me a byword to everyone,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in whose face people spit.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슬픔으로</a:t>
            </a:r>
            <a:r>
              <a:rPr dirty="0"/>
              <a:t> </a:t>
            </a:r>
            <a:r>
              <a:rPr dirty="0" err="1"/>
              <a:t>침침해지고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지체들은</a:t>
            </a:r>
            <a:r>
              <a:rPr dirty="0"/>
              <a:t> </a:t>
            </a:r>
            <a:r>
              <a:rPr dirty="0" err="1"/>
              <a:t>그림자</a:t>
            </a:r>
            <a:r>
              <a:rPr dirty="0"/>
              <a:t> </a:t>
            </a:r>
            <a:r>
              <a:rPr dirty="0" err="1"/>
              <a:t>같구나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607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eyes have grown dim with grief;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whole frame is but a shadow.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0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이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놀라고</a:t>
            </a:r>
            <a:r>
              <a:rPr dirty="0"/>
              <a:t> 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위선자들에게</a:t>
            </a:r>
            <a:r>
              <a:rPr dirty="0"/>
              <a:t> </a:t>
            </a:r>
            <a:r>
              <a:rPr dirty="0" err="1"/>
              <a:t>격동할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29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Upright men are appalled at this;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innocent are aroused against the ungodly.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갈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강해질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70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Nevertheless, the righteous will hold to their ways,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with clean hands will grow stronger.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615</Words>
  <Application>Microsoft Office PowerPoint</Application>
  <PresentationFormat>와이드스크린</PresentationFormat>
  <Paragraphs>78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2022-09-06T01:49:09Z</dcterms:modified>
</cp:coreProperties>
</file>