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수아 사람 빌닷이 대꾸했습니다.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Bildad the Shuhite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잡으려고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올가미가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5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noose is hidden for him on the ground;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trap lies in his path.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무섭게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발걸음을</a:t>
            </a:r>
            <a:r>
              <a:rPr dirty="0"/>
              <a:t> 뗄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끝없이</a:t>
            </a:r>
            <a:r>
              <a:rPr dirty="0"/>
              <a:t> </a:t>
            </a:r>
            <a:r>
              <a:rPr dirty="0" err="1"/>
              <a:t>따라다닌다네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Terrors startle him on every side and dog his every step.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그는 굶주려 힘이 빠질 것이고 파멸이 그 곁에 준비하고 있다가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Calamity is hungry for him; disaster is ready for him when he falls.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힘 있던 살을 파먹고 죽음의 장자가 그 힘을 삼키고 말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eats away parts of his skin; death's firstborn devours his limbs.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그의 자신감은 그 장막에서 뿌리째 뽑히고 공포의 왕에게로 끌려갈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torn from the security of his tent and marched off to the king of terrors.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것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것일세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곳에는</a:t>
            </a:r>
            <a:r>
              <a:rPr dirty="0"/>
              <a:t> </a:t>
            </a:r>
            <a:r>
              <a:rPr dirty="0" err="1"/>
              <a:t>유황이</a:t>
            </a:r>
            <a:r>
              <a:rPr dirty="0"/>
              <a:t> </a:t>
            </a:r>
            <a:r>
              <a:rPr dirty="0" err="1"/>
              <a:t>뿌려질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Fire resides in his tent; burning sulfur is scattered over his dwelling.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뿌리는 밑에서부터 말라 버리고 위로는 가지들이 잘릴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roots dry up below and his branches wither above.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기억은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존재하지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33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memory of him perishes from the earth;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no name in the land.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그는 빛에서 어둠으로 빠져들고 이 세상에서 쫓겨날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driven from light into darkness and is banished from the world.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아들도</a:t>
            </a:r>
            <a:r>
              <a:rPr dirty="0"/>
              <a:t>, </a:t>
            </a:r>
            <a:r>
              <a:rPr dirty="0" err="1"/>
              <a:t>후손도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곳에는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0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no offspring or descendants among his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survivor where once he lived.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193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할 </a:t>
            </a:r>
            <a:r>
              <a:rPr dirty="0" err="1"/>
              <a:t>건가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정신</a:t>
            </a:r>
            <a:r>
              <a:rPr dirty="0"/>
              <a:t> 좀 </a:t>
            </a:r>
            <a:r>
              <a:rPr dirty="0" err="1"/>
              <a:t>차리게</a:t>
            </a:r>
            <a:r>
              <a:rPr dirty="0"/>
              <a:t>. </a:t>
            </a:r>
            <a:r>
              <a:rPr dirty="0" err="1"/>
              <a:t>우리도</a:t>
            </a:r>
            <a:r>
              <a:rPr dirty="0"/>
              <a:t> 말 좀 </a:t>
            </a:r>
            <a:r>
              <a:rPr dirty="0" err="1"/>
              <a:t>하세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0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will you end these speeches?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sensible, and then we can talk.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 선대가 두려움에 싸였듯이 그 후대가 그 운명을 보고 놀랄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56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the west are appalled at his fate;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the east are seized with horror.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곳일세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2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such is the dwelling of an evil man;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is the place of one who knows not God."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68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짐승</a:t>
            </a:r>
            <a:r>
              <a:rPr dirty="0"/>
              <a:t> </a:t>
            </a:r>
            <a:r>
              <a:rPr dirty="0" err="1"/>
              <a:t>취급을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비열하다고</a:t>
            </a:r>
            <a:r>
              <a:rPr dirty="0"/>
              <a:t> </a:t>
            </a:r>
            <a:r>
              <a:rPr dirty="0" err="1"/>
              <a:t>여겨지는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9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are we regarded as cattle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considered stupid in your sight?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분노로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갈기갈기</a:t>
            </a:r>
            <a:r>
              <a:rPr dirty="0"/>
              <a:t> </a:t>
            </a:r>
            <a:r>
              <a:rPr dirty="0" err="1"/>
              <a:t>찢어</a:t>
            </a:r>
            <a:r>
              <a:rPr dirty="0"/>
              <a:t> </a:t>
            </a:r>
            <a:r>
              <a:rPr dirty="0" err="1"/>
              <a:t>놓는</a:t>
            </a:r>
            <a:r>
              <a:rPr dirty="0"/>
              <a:t> </a:t>
            </a:r>
            <a:r>
              <a:rPr dirty="0" err="1"/>
              <a:t>자여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바위를</a:t>
            </a:r>
            <a:r>
              <a:rPr dirty="0"/>
              <a:t> 그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옮기자는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9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tear yourself to pieces in your anger,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the earth to be abandoned for your sake?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must the rocks be moved from their place?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악인의 등불은 꺼지고 그 불꽃은 타오르지 않을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lamp of the wicked is snuffed out; the flame of his fire stops burning.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장막에서는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어두워지고</a:t>
            </a:r>
            <a:r>
              <a:rPr dirty="0"/>
              <a:t> 그 </a:t>
            </a:r>
            <a:r>
              <a:rPr dirty="0" err="1"/>
              <a:t>곁의</a:t>
            </a:r>
            <a:r>
              <a:rPr dirty="0"/>
              <a:t> </a:t>
            </a:r>
            <a:r>
              <a:rPr dirty="0" err="1"/>
              <a:t>등불도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꺼질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light in his tent becomes dark; the lamp beside him goes out.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힘찬 발걸음이 약해지고 자기 꾀에 자기가 넘어갈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vigor of his step is weakened; his own schemes throw him down.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 발은 스스로 그물에 걸리고 그 올가미에 빠지게 되지.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feet thrust him into a net and he wanders into its mesh.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그의 발꿈치는 덫에 걸리고 올가미가 그를 얽어맬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trap seizes him by the heel; a snare holds him fast.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735</Words>
  <Application>Microsoft Office PowerPoint</Application>
  <PresentationFormat>와이드스크린</PresentationFormat>
  <Paragraphs>82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2022-09-06T01:51:59Z</dcterms:modified>
</cp:coreProperties>
</file>