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63" d="100"/>
          <a:sy n="63" d="100"/>
        </p:scale>
        <p:origin x="51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그때 욥이 대답했습니다.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Then Job replied: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9074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사방으로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치시니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죽는구나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소망을</a:t>
            </a:r>
            <a:r>
              <a:rPr dirty="0"/>
              <a:t> </a:t>
            </a:r>
            <a:r>
              <a:rPr dirty="0" err="1"/>
              <a:t>송두리째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버리셨다네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3071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tears me down on every side till I am gone;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uproots my hope like a tree.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2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켜시고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당신의</a:t>
            </a:r>
            <a:r>
              <a:rPr dirty="0"/>
              <a:t> </a:t>
            </a:r>
            <a:r>
              <a:rPr dirty="0" err="1"/>
              <a:t>원수같이</a:t>
            </a:r>
            <a:r>
              <a:rPr dirty="0"/>
              <a:t> </a:t>
            </a:r>
            <a:r>
              <a:rPr dirty="0" err="1"/>
              <a:t>여기시는구나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0289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anger burns against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counts me among his enemies.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9579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그 </a:t>
            </a:r>
            <a:r>
              <a:rPr dirty="0" err="1"/>
              <a:t>군대가</a:t>
            </a:r>
            <a:r>
              <a:rPr dirty="0"/>
              <a:t> </a:t>
            </a:r>
            <a:r>
              <a:rPr dirty="0" err="1"/>
              <a:t>한꺼번에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진군해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장막</a:t>
            </a:r>
            <a:r>
              <a:rPr dirty="0"/>
              <a:t> </a:t>
            </a:r>
            <a:r>
              <a:rPr dirty="0" err="1"/>
              <a:t>주위에</a:t>
            </a:r>
            <a:r>
              <a:rPr dirty="0"/>
              <a:t> </a:t>
            </a:r>
            <a:r>
              <a:rPr dirty="0" err="1"/>
              <a:t>진을</a:t>
            </a:r>
            <a:r>
              <a:rPr dirty="0"/>
              <a:t> </a:t>
            </a:r>
            <a:r>
              <a:rPr dirty="0" err="1"/>
              <a:t>치는구나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4483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troops advance in force; they build a siege ramp against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encamp around my tent.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내 </a:t>
            </a:r>
            <a:r>
              <a:rPr dirty="0" err="1"/>
              <a:t>형제들을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멀리</a:t>
            </a:r>
            <a:r>
              <a:rPr dirty="0"/>
              <a:t> </a:t>
            </a:r>
            <a:r>
              <a:rPr dirty="0" err="1"/>
              <a:t>두셨으니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완전히</a:t>
            </a:r>
            <a:r>
              <a:rPr dirty="0"/>
              <a:t> </a:t>
            </a:r>
            <a:r>
              <a:rPr dirty="0" err="1"/>
              <a:t>외면한다네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9091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"He has alienated my brothers from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acquaintances are completely estranged from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내 친척들이 다 떠나고 내 친구들도 나를 잊었다네.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My kinsmen have gone away; my friends have forgotten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9752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/>
              <a:t>내 </a:t>
            </a:r>
            <a:r>
              <a:rPr dirty="0" err="1"/>
              <a:t>집에</a:t>
            </a:r>
            <a:r>
              <a:rPr dirty="0"/>
              <a:t> </a:t>
            </a:r>
            <a:r>
              <a:rPr dirty="0" err="1"/>
              <a:t>살던</a:t>
            </a:r>
            <a:r>
              <a:rPr dirty="0"/>
              <a:t> </a:t>
            </a:r>
            <a:r>
              <a:rPr dirty="0" err="1"/>
              <a:t>사람들과</a:t>
            </a:r>
            <a:r>
              <a:rPr dirty="0"/>
              <a:t> 내 </a:t>
            </a:r>
            <a:r>
              <a:rPr dirty="0" err="1"/>
              <a:t>여종들이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낯선</a:t>
            </a:r>
            <a:r>
              <a:rPr dirty="0"/>
              <a:t> </a:t>
            </a:r>
            <a:r>
              <a:rPr dirty="0" err="1"/>
              <a:t>사람</a:t>
            </a:r>
            <a:r>
              <a:rPr dirty="0"/>
              <a:t> </a:t>
            </a:r>
            <a:r>
              <a:rPr dirty="0" err="1"/>
              <a:t>취급하니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보기에</a:t>
            </a:r>
            <a:r>
              <a:rPr dirty="0"/>
              <a:t> </a:t>
            </a:r>
            <a:r>
              <a:rPr dirty="0" err="1"/>
              <a:t>이방</a:t>
            </a:r>
            <a:r>
              <a:rPr dirty="0"/>
              <a:t> </a:t>
            </a:r>
            <a:r>
              <a:rPr dirty="0" err="1"/>
              <a:t>사람이라네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75725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guests and my maidservants count me a stranger;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 they look upon me as an alien.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03214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16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종을</a:t>
            </a:r>
            <a:r>
              <a:rPr dirty="0"/>
              <a:t> </a:t>
            </a:r>
            <a:r>
              <a:rPr dirty="0" err="1"/>
              <a:t>불러도</a:t>
            </a:r>
            <a:r>
              <a:rPr dirty="0"/>
              <a:t> </a:t>
            </a:r>
            <a:r>
              <a:rPr dirty="0" err="1"/>
              <a:t>대답하지</a:t>
            </a:r>
            <a:r>
              <a:rPr dirty="0"/>
              <a:t> </a:t>
            </a:r>
            <a:r>
              <a:rPr dirty="0" err="1"/>
              <a:t>않으니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오히려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입으로</a:t>
            </a:r>
            <a:r>
              <a:rPr dirty="0"/>
              <a:t> </a:t>
            </a:r>
            <a:r>
              <a:rPr dirty="0" err="1"/>
              <a:t>애걸했다네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9349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summon my servant, but he does not answer,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I beg him with my own mouth.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495199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17</a:t>
            </a:r>
            <a:br>
              <a:rPr dirty="0"/>
            </a:br>
            <a:r>
              <a:rPr dirty="0"/>
              <a:t>내 </a:t>
            </a:r>
            <a:r>
              <a:rPr dirty="0" err="1"/>
              <a:t>아내도</a:t>
            </a:r>
            <a:r>
              <a:rPr dirty="0"/>
              <a:t> 내 </a:t>
            </a:r>
            <a:r>
              <a:rPr dirty="0" err="1"/>
              <a:t>입김을</a:t>
            </a:r>
            <a:r>
              <a:rPr dirty="0"/>
              <a:t> </a:t>
            </a:r>
            <a:r>
              <a:rPr dirty="0" err="1"/>
              <a:t>싫어하고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형제들의</a:t>
            </a:r>
            <a:r>
              <a:rPr dirty="0"/>
              <a:t> </a:t>
            </a:r>
            <a:r>
              <a:rPr dirty="0" err="1"/>
              <a:t>혐오거리가</a:t>
            </a:r>
            <a:r>
              <a:rPr dirty="0"/>
              <a:t> </a:t>
            </a:r>
            <a:r>
              <a:rPr dirty="0" err="1"/>
              <a:t>됐다네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5274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breath is offensive to my wife;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loathsome to my own brothers.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3610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18</a:t>
            </a:r>
            <a:br>
              <a:rPr dirty="0"/>
            </a:br>
            <a:r>
              <a:rPr dirty="0" err="1"/>
              <a:t>심지어</a:t>
            </a:r>
            <a:r>
              <a:rPr dirty="0"/>
              <a:t> </a:t>
            </a:r>
            <a:r>
              <a:rPr dirty="0" err="1"/>
              <a:t>어린아이들까지도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경멸하며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일어났더니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비웃었다네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47468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Even the little boys scorn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when I appear, they ridicule me.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48126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내 </a:t>
            </a:r>
            <a:r>
              <a:rPr dirty="0" err="1"/>
              <a:t>속을</a:t>
            </a:r>
            <a:r>
              <a:rPr dirty="0"/>
              <a:t> </a:t>
            </a:r>
            <a:r>
              <a:rPr dirty="0" err="1"/>
              <a:t>털어</a:t>
            </a:r>
            <a:r>
              <a:rPr dirty="0"/>
              <a:t> </a:t>
            </a:r>
            <a:r>
              <a:rPr dirty="0" err="1"/>
              <a:t>놓는</a:t>
            </a:r>
            <a:r>
              <a:rPr dirty="0"/>
              <a:t> </a:t>
            </a:r>
            <a:r>
              <a:rPr dirty="0" err="1"/>
              <a:t>친구들도</a:t>
            </a:r>
            <a:r>
              <a:rPr dirty="0"/>
              <a:t> 다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싫어하고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사랑하는</a:t>
            </a:r>
            <a:r>
              <a:rPr dirty="0"/>
              <a:t> </a:t>
            </a:r>
            <a:r>
              <a:rPr dirty="0" err="1"/>
              <a:t>사람들도</a:t>
            </a:r>
            <a:r>
              <a:rPr dirty="0"/>
              <a:t> </a:t>
            </a:r>
            <a:r>
              <a:rPr dirty="0" err="1"/>
              <a:t>내게서</a:t>
            </a:r>
            <a:r>
              <a:rPr dirty="0"/>
              <a:t> </a:t>
            </a:r>
            <a:r>
              <a:rPr dirty="0" err="1"/>
              <a:t>고개를</a:t>
            </a:r>
            <a:r>
              <a:rPr dirty="0"/>
              <a:t> </a:t>
            </a:r>
            <a:r>
              <a:rPr dirty="0" err="1"/>
              <a:t>돌렸다네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32389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All my intimate friends detest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I love have turned against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3415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언제까지</a:t>
            </a:r>
            <a:r>
              <a:rPr dirty="0"/>
              <a:t> 내 </a:t>
            </a:r>
            <a:r>
              <a:rPr dirty="0" err="1"/>
              <a:t>영혼을</a:t>
            </a:r>
            <a:r>
              <a:rPr dirty="0"/>
              <a:t> </a:t>
            </a:r>
            <a:r>
              <a:rPr dirty="0" err="1"/>
              <a:t>괴롭히고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말로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갈갈이</a:t>
            </a:r>
            <a:r>
              <a:rPr dirty="0"/>
              <a:t> </a:t>
            </a:r>
            <a:r>
              <a:rPr dirty="0" err="1"/>
              <a:t>찢어</a:t>
            </a:r>
            <a:r>
              <a:rPr dirty="0"/>
              <a:t> </a:t>
            </a:r>
            <a:r>
              <a:rPr dirty="0" err="1"/>
              <a:t>놓겠는가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"How long will you torment me and crush me with words?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나는 이제 가죽과 뼈만 남았고 겨우 잇몸만 남아 있구나.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66240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am nothing but skin and bones;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escaped with only the skin of my teeth.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29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자네들</a:t>
            </a:r>
            <a:r>
              <a:rPr dirty="0"/>
              <a:t>, 내 </a:t>
            </a:r>
            <a:r>
              <a:rPr dirty="0" err="1"/>
              <a:t>친구들아</a:t>
            </a:r>
            <a:r>
              <a:rPr dirty="0"/>
              <a:t>, </a:t>
            </a: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불쌍히</a:t>
            </a:r>
            <a:r>
              <a:rPr dirty="0"/>
              <a:t> </a:t>
            </a:r>
            <a:r>
              <a:rPr dirty="0" err="1"/>
              <a:t>여기라</a:t>
            </a:r>
            <a:r>
              <a:rPr dirty="0"/>
              <a:t>. </a:t>
            </a:r>
            <a:r>
              <a:rPr dirty="0" err="1"/>
              <a:t>하나님의</a:t>
            </a:r>
            <a:r>
              <a:rPr dirty="0"/>
              <a:t> </a:t>
            </a:r>
            <a:r>
              <a:rPr dirty="0" err="1"/>
              <a:t>손이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치셨으니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089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"Have pity on me, my friends, have pity,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hand of God has struck me.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3546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왜 </a:t>
            </a:r>
            <a:r>
              <a:rPr dirty="0" err="1"/>
              <a:t>하나님이</a:t>
            </a:r>
            <a:r>
              <a:rPr dirty="0"/>
              <a:t> </a:t>
            </a:r>
            <a:r>
              <a:rPr dirty="0" err="1"/>
              <a:t>하시듯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핍박하는가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살로</a:t>
            </a:r>
            <a:r>
              <a:rPr dirty="0"/>
              <a:t> </a:t>
            </a:r>
            <a:r>
              <a:rPr dirty="0" err="1"/>
              <a:t>배부르지</a:t>
            </a:r>
            <a:r>
              <a:rPr dirty="0"/>
              <a:t> </a:t>
            </a:r>
            <a:r>
              <a:rPr dirty="0" err="1"/>
              <a:t>않았는가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7502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Why do you pursue me as God does?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Will you never get enough of my flesh?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내 말이 기록된다면! 오, 그게 책에 쓰여진다면!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"Oh, that my words were recorded, that they were written on a scroll,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철필과 납으로 바위에 영원히 새겨진다면!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37734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that they were inscribed with an iron tool on lead,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or engraved in rock forever!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4045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25</a:t>
            </a:r>
            <a:br>
              <a:rPr dirty="0"/>
            </a:br>
            <a:r>
              <a:rPr dirty="0"/>
              <a:t>내 </a:t>
            </a:r>
            <a:r>
              <a:rPr dirty="0" err="1"/>
              <a:t>구속자가</a:t>
            </a:r>
            <a:r>
              <a:rPr dirty="0"/>
              <a:t> </a:t>
            </a:r>
            <a:r>
              <a:rPr dirty="0" err="1"/>
              <a:t>살아</a:t>
            </a:r>
            <a:r>
              <a:rPr dirty="0"/>
              <a:t> </a:t>
            </a:r>
            <a:r>
              <a:rPr dirty="0" err="1"/>
              <a:t>계시고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결국에는</a:t>
            </a:r>
            <a:r>
              <a:rPr dirty="0"/>
              <a:t> 이 땅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서실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나는</a:t>
            </a:r>
            <a:r>
              <a:rPr dirty="0"/>
              <a:t> </a:t>
            </a:r>
            <a:r>
              <a:rPr dirty="0" err="1"/>
              <a:t>알고</a:t>
            </a:r>
            <a:r>
              <a:rPr dirty="0"/>
              <a:t> </a:t>
            </a:r>
            <a:r>
              <a:rPr dirty="0" err="1"/>
              <a:t>있다네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10483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know that my Redeemer lives,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that in the end he will stand upon the earth.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내 살갗이 다 썩은 뒤에라도 내가 육신을 입고서 하나님을 뵐 걸세.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And after my skin has been destroyed, yet in my flesh I will see God;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7185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그분을</a:t>
            </a:r>
            <a:r>
              <a:rPr dirty="0"/>
              <a:t> 뵐 </a:t>
            </a:r>
            <a:r>
              <a:rPr dirty="0" err="1"/>
              <a:t>것이요</a:t>
            </a:r>
            <a:r>
              <a:rPr dirty="0"/>
              <a:t>, 내 두 </a:t>
            </a:r>
            <a:r>
              <a:rPr dirty="0" err="1"/>
              <a:t>눈으로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뵐 </a:t>
            </a:r>
            <a:r>
              <a:rPr dirty="0" err="1"/>
              <a:t>걸세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간장이</a:t>
            </a:r>
            <a:r>
              <a:rPr dirty="0"/>
              <a:t> 내 </a:t>
            </a:r>
            <a:r>
              <a:rPr dirty="0" err="1"/>
              <a:t>안에서</a:t>
            </a:r>
            <a:r>
              <a:rPr dirty="0"/>
              <a:t> </a:t>
            </a:r>
            <a:r>
              <a:rPr dirty="0" err="1"/>
              <a:t>타들어</a:t>
            </a:r>
            <a:r>
              <a:rPr dirty="0"/>
              <a:t> </a:t>
            </a:r>
            <a:r>
              <a:rPr dirty="0" err="1"/>
              <a:t>가는구나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879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myself will see him with my own eyes -- I, and not another.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How my heart yearns within me!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3468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자네들은</a:t>
            </a:r>
            <a:r>
              <a:rPr dirty="0"/>
              <a:t> ‘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그를</a:t>
            </a:r>
            <a:r>
              <a:rPr dirty="0"/>
              <a:t> </a:t>
            </a:r>
            <a:r>
              <a:rPr dirty="0" err="1"/>
              <a:t>무엇으로</a:t>
            </a:r>
            <a:r>
              <a:rPr dirty="0"/>
              <a:t> </a:t>
            </a:r>
            <a:r>
              <a:rPr dirty="0" err="1"/>
              <a:t>칠까</a:t>
            </a:r>
            <a:r>
              <a:rPr dirty="0"/>
              <a:t>’,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또 ‘</a:t>
            </a:r>
            <a:r>
              <a:rPr dirty="0" err="1"/>
              <a:t>문제의</a:t>
            </a:r>
            <a:r>
              <a:rPr dirty="0"/>
              <a:t> </a:t>
            </a:r>
            <a:r>
              <a:rPr dirty="0" err="1"/>
              <a:t>뿌리는</a:t>
            </a:r>
            <a:r>
              <a:rPr dirty="0"/>
              <a:t> </a:t>
            </a:r>
            <a:r>
              <a:rPr dirty="0" err="1"/>
              <a:t>그에게서</a:t>
            </a:r>
            <a:r>
              <a:rPr dirty="0"/>
              <a:t> </a:t>
            </a:r>
            <a:r>
              <a:rPr dirty="0" err="1"/>
              <a:t>찾을</a:t>
            </a:r>
            <a:r>
              <a:rPr dirty="0"/>
              <a:t> 수 </a:t>
            </a:r>
            <a:r>
              <a:rPr dirty="0" err="1"/>
              <a:t>있다’라고</a:t>
            </a:r>
            <a:r>
              <a:rPr dirty="0"/>
              <a:t> </a:t>
            </a:r>
            <a:r>
              <a:rPr dirty="0" err="1"/>
              <a:t>말하는군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8657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"If you say, `How we will hound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since the root of the trouble lies in him,'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6516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자네들은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두려워하게</a:t>
            </a:r>
            <a:r>
              <a:rPr dirty="0"/>
              <a:t>. </a:t>
            </a:r>
            <a:r>
              <a:rPr dirty="0" err="1"/>
              <a:t>진노는</a:t>
            </a:r>
            <a:r>
              <a:rPr dirty="0"/>
              <a:t> </a:t>
            </a:r>
            <a:r>
              <a:rPr dirty="0" err="1"/>
              <a:t>칼의</a:t>
            </a:r>
            <a:r>
              <a:rPr dirty="0"/>
              <a:t> </a:t>
            </a:r>
            <a:r>
              <a:rPr dirty="0" err="1"/>
              <a:t>징벌을</a:t>
            </a:r>
            <a:r>
              <a:rPr dirty="0"/>
              <a:t> </a:t>
            </a:r>
            <a:r>
              <a:rPr dirty="0" err="1"/>
              <a:t>부르기</a:t>
            </a:r>
            <a:r>
              <a:rPr dirty="0"/>
              <a:t> </a:t>
            </a:r>
            <a:r>
              <a:rPr dirty="0" err="1"/>
              <a:t>때문일세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그러고</a:t>
            </a:r>
            <a:r>
              <a:rPr dirty="0"/>
              <a:t> </a:t>
            </a:r>
            <a:r>
              <a:rPr dirty="0" err="1"/>
              <a:t>나면</a:t>
            </a:r>
            <a:r>
              <a:rPr dirty="0"/>
              <a:t> </a:t>
            </a:r>
            <a:r>
              <a:rPr dirty="0" err="1"/>
              <a:t>자네들이</a:t>
            </a:r>
            <a:r>
              <a:rPr dirty="0"/>
              <a:t> </a:t>
            </a:r>
            <a:r>
              <a:rPr dirty="0" err="1"/>
              <a:t>심판이</a:t>
            </a:r>
            <a:r>
              <a:rPr dirty="0"/>
              <a:t> </a:t>
            </a:r>
            <a:r>
              <a:rPr dirty="0" err="1"/>
              <a:t>있음을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걸세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00223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should fear the sword yourselves;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wrath will bring punishment by the sword,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then you will know that there is judgment."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44251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자네들이</a:t>
            </a:r>
            <a:r>
              <a:rPr dirty="0"/>
              <a:t> 열 </a:t>
            </a:r>
            <a:r>
              <a:rPr dirty="0" err="1"/>
              <a:t>번이나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비난하는구나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의심하고도</a:t>
            </a:r>
            <a:r>
              <a:rPr dirty="0"/>
              <a:t> </a:t>
            </a:r>
            <a:r>
              <a:rPr dirty="0" err="1"/>
              <a:t>부끄러워하지</a:t>
            </a:r>
            <a:r>
              <a:rPr dirty="0"/>
              <a:t> </a:t>
            </a:r>
            <a:r>
              <a:rPr dirty="0" err="1"/>
              <a:t>않는구나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306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Ten times now you have reproached me;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shamelessly you attack 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내가 정말 잘못을 했다 하더라도 내 잘못은 내 문제일 뿐일세.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If it is true that I have gone astray, my error remains my concern alone.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자네들이 진정 나를 짓밟아 높아지려 하고 나를 꾸짖어 고발하려거든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8691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If indeed you would exalt yourselves above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use my humiliation against me,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6156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하나님께서</a:t>
            </a:r>
            <a:r>
              <a:rPr dirty="0"/>
              <a:t> </a:t>
            </a:r>
            <a:r>
              <a:rPr dirty="0" err="1"/>
              <a:t>이미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거꾸러뜨리시고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그물로</a:t>
            </a:r>
            <a:r>
              <a:rPr dirty="0"/>
              <a:t> </a:t>
            </a:r>
            <a:r>
              <a:rPr dirty="0" err="1"/>
              <a:t>나를</a:t>
            </a:r>
            <a:r>
              <a:rPr dirty="0"/>
              <a:t> </a:t>
            </a:r>
            <a:r>
              <a:rPr dirty="0" err="1"/>
              <a:t>둘러싸셨음을</a:t>
            </a:r>
            <a:r>
              <a:rPr dirty="0"/>
              <a:t>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알게나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64930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know that God has wronged 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drawn his net around me.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3146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잘못됐다고</a:t>
            </a:r>
            <a:r>
              <a:rPr dirty="0"/>
              <a:t> </a:t>
            </a:r>
            <a:r>
              <a:rPr dirty="0" err="1"/>
              <a:t>부르짖어도</a:t>
            </a:r>
            <a:r>
              <a:rPr dirty="0"/>
              <a:t> </a:t>
            </a:r>
            <a:r>
              <a:rPr dirty="0" err="1"/>
              <a:t>응답이</a:t>
            </a:r>
            <a:r>
              <a:rPr dirty="0"/>
              <a:t> </a:t>
            </a:r>
            <a:r>
              <a:rPr dirty="0" err="1"/>
              <a:t>없고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아무리</a:t>
            </a:r>
            <a:r>
              <a:rPr dirty="0"/>
              <a:t> </a:t>
            </a:r>
            <a:r>
              <a:rPr dirty="0" err="1"/>
              <a:t>크게</a:t>
            </a:r>
            <a:r>
              <a:rPr dirty="0"/>
              <a:t> </a:t>
            </a:r>
            <a:r>
              <a:rPr dirty="0" err="1"/>
              <a:t>부르짖어도</a:t>
            </a:r>
            <a:r>
              <a:rPr dirty="0"/>
              <a:t> </a:t>
            </a:r>
            <a:r>
              <a:rPr dirty="0" err="1"/>
              <a:t>공정한</a:t>
            </a:r>
            <a:r>
              <a:rPr dirty="0"/>
              <a:t> </a:t>
            </a:r>
            <a:r>
              <a:rPr dirty="0" err="1"/>
              <a:t>처분이</a:t>
            </a:r>
            <a:r>
              <a:rPr dirty="0"/>
              <a:t> </a:t>
            </a:r>
            <a:r>
              <a:rPr dirty="0" err="1"/>
              <a:t>없다네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1496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"Though I cry, `I've been wronged!' I get no response;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though I call for help, there is no justice.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65614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8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내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가로막아</a:t>
            </a:r>
            <a:r>
              <a:rPr dirty="0"/>
              <a:t> </a:t>
            </a:r>
            <a:r>
              <a:rPr dirty="0" err="1"/>
              <a:t>지나가지</a:t>
            </a:r>
            <a:r>
              <a:rPr dirty="0"/>
              <a:t> </a:t>
            </a:r>
            <a:r>
              <a:rPr dirty="0" err="1"/>
              <a:t>못하게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길에</a:t>
            </a:r>
            <a:r>
              <a:rPr dirty="0"/>
              <a:t> </a:t>
            </a:r>
            <a:r>
              <a:rPr dirty="0" err="1"/>
              <a:t>어둠을</a:t>
            </a:r>
            <a:r>
              <a:rPr dirty="0"/>
              <a:t> </a:t>
            </a:r>
            <a:r>
              <a:rPr dirty="0" err="1"/>
              <a:t>깔아</a:t>
            </a:r>
            <a:r>
              <a:rPr dirty="0"/>
              <a:t> </a:t>
            </a:r>
            <a:r>
              <a:rPr dirty="0" err="1"/>
              <a:t>놓으셨다네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02761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blocked my way so I cannot pass;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shrouded my paths in darkness.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욥기 Job | 19장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내게서 명예를 벗기시고 내 머리의 면류관을 빼앗아 버리셨다네.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stripped me of my honor and removed the crown from my head.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556</TotalTime>
  <Words>1062</Words>
  <Application>Microsoft Office PowerPoint</Application>
  <PresentationFormat>와이드스크린</PresentationFormat>
  <Paragraphs>130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3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윤 조이</cp:lastModifiedBy>
  <cp:revision>129</cp:revision>
  <dcterms:created xsi:type="dcterms:W3CDTF">2019-02-17T10:11:46Z</dcterms:created>
  <dcterms:modified xsi:type="dcterms:W3CDTF">2022-09-06T01:56:44Z</dcterms:modified>
</cp:coreProperties>
</file>