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63" d="100"/>
          <a:sy n="63" d="100"/>
        </p:scale>
        <p:origin x="51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001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/>
              <a:t>또 </a:t>
            </a:r>
            <a:r>
              <a:rPr dirty="0" err="1"/>
              <a:t>하루는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아들들이</a:t>
            </a:r>
            <a:r>
              <a:rPr dirty="0"/>
              <a:t> </a:t>
            </a: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와 서 </a:t>
            </a:r>
            <a:r>
              <a:rPr dirty="0" err="1"/>
              <a:t>있었는데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사탄도</a:t>
            </a:r>
            <a:r>
              <a:rPr dirty="0"/>
              <a:t> </a:t>
            </a:r>
            <a:r>
              <a:rPr dirty="0" err="1"/>
              <a:t>그들과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그분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섰습니다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3464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another day the angels came to present themselves before the LORD,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Satan also came with them to present himself before him.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3818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아내에게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 “</a:t>
            </a:r>
            <a:r>
              <a:rPr dirty="0" err="1"/>
              <a:t>정말</a:t>
            </a:r>
            <a:r>
              <a:rPr dirty="0"/>
              <a:t> </a:t>
            </a:r>
            <a:r>
              <a:rPr dirty="0" err="1"/>
              <a:t>어리석은</a:t>
            </a:r>
            <a:r>
              <a:rPr dirty="0"/>
              <a:t> </a:t>
            </a:r>
            <a:r>
              <a:rPr dirty="0" err="1"/>
              <a:t>여자처럼</a:t>
            </a:r>
            <a:r>
              <a:rPr dirty="0"/>
              <a:t> </a:t>
            </a:r>
            <a:r>
              <a:rPr dirty="0" err="1"/>
              <a:t>말하는군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그래</a:t>
            </a:r>
            <a:r>
              <a:rPr dirty="0"/>
              <a:t>,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것만</a:t>
            </a:r>
            <a:r>
              <a:rPr dirty="0"/>
              <a:t> </a:t>
            </a:r>
            <a:r>
              <a:rPr dirty="0" err="1"/>
              <a:t>받고</a:t>
            </a:r>
            <a:r>
              <a:rPr dirty="0"/>
              <a:t> </a:t>
            </a:r>
            <a:r>
              <a:rPr dirty="0" err="1"/>
              <a:t>고난은</a:t>
            </a:r>
            <a:r>
              <a:rPr dirty="0"/>
              <a:t> </a:t>
            </a:r>
            <a:r>
              <a:rPr dirty="0" err="1"/>
              <a:t>받지</a:t>
            </a:r>
            <a:r>
              <a:rPr dirty="0"/>
              <a:t> </a:t>
            </a:r>
            <a:r>
              <a:rPr dirty="0" err="1"/>
              <a:t>않겠다는</a:t>
            </a:r>
            <a:r>
              <a:rPr dirty="0"/>
              <a:t> </a:t>
            </a:r>
            <a:r>
              <a:rPr dirty="0" err="1"/>
              <a:t>것이요</a:t>
            </a:r>
            <a:r>
              <a:rPr dirty="0"/>
              <a:t>?”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일에도</a:t>
            </a:r>
            <a:r>
              <a:rPr dirty="0"/>
              <a:t> </a:t>
            </a:r>
            <a:r>
              <a:rPr dirty="0" err="1"/>
              <a:t>불구하고</a:t>
            </a:r>
            <a:r>
              <a:rPr dirty="0"/>
              <a:t> </a:t>
            </a:r>
            <a:r>
              <a:rPr dirty="0" err="1"/>
              <a:t>욥은</a:t>
            </a:r>
            <a:r>
              <a:rPr dirty="0"/>
              <a:t> </a:t>
            </a:r>
            <a:r>
              <a:rPr dirty="0" err="1"/>
              <a:t>입술로</a:t>
            </a:r>
            <a:r>
              <a:rPr dirty="0"/>
              <a:t> </a:t>
            </a:r>
            <a:r>
              <a:rPr dirty="0" err="1"/>
              <a:t>죄짓지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895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replied, "You are talking like a foolish woman.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Shall we accept good from God, and not trouble?"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all this, Job did not sin in what he said.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1134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욥의</a:t>
            </a:r>
            <a:r>
              <a:rPr dirty="0"/>
              <a:t> 세 </a:t>
            </a:r>
            <a:r>
              <a:rPr dirty="0" err="1"/>
              <a:t>친구가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닥친</a:t>
            </a:r>
            <a:r>
              <a:rPr dirty="0"/>
              <a:t> 이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고난에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듣고는</a:t>
            </a:r>
            <a:r>
              <a:rPr dirty="0"/>
              <a:t> </a:t>
            </a:r>
            <a:r>
              <a:rPr dirty="0" err="1"/>
              <a:t>각각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집을</a:t>
            </a:r>
            <a:r>
              <a:rPr dirty="0"/>
              <a:t> </a:t>
            </a:r>
            <a:r>
              <a:rPr dirty="0" err="1"/>
              <a:t>나섰습니다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데만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엘리바스와</a:t>
            </a:r>
            <a:r>
              <a:rPr dirty="0"/>
              <a:t> </a:t>
            </a:r>
            <a:r>
              <a:rPr dirty="0" err="1"/>
              <a:t>수아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빌닷과</a:t>
            </a:r>
            <a:r>
              <a:rPr dirty="0"/>
              <a:t> </a:t>
            </a:r>
            <a:r>
              <a:rPr dirty="0" err="1"/>
              <a:t>나아마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소발은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그와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슬퍼하고</a:t>
            </a:r>
            <a:r>
              <a:rPr dirty="0"/>
              <a:t> </a:t>
            </a:r>
            <a:r>
              <a:rPr dirty="0" err="1"/>
              <a:t>위로할</a:t>
            </a:r>
            <a:r>
              <a:rPr dirty="0"/>
              <a:t> </a:t>
            </a:r>
            <a:r>
              <a:rPr dirty="0" err="1"/>
              <a:t>마음으로</a:t>
            </a:r>
            <a:r>
              <a:rPr dirty="0"/>
              <a:t> </a:t>
            </a:r>
            <a:r>
              <a:rPr dirty="0" err="1"/>
              <a:t>만나기로</a:t>
            </a:r>
            <a:r>
              <a:rPr dirty="0"/>
              <a:t> </a:t>
            </a:r>
            <a:r>
              <a:rPr dirty="0" err="1"/>
              <a:t>약속했던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80323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Job's three friends, Eliphaz the </a:t>
            </a:r>
            <a:r>
              <a:rPr dirty="0" err="1"/>
              <a:t>Temanite</a:t>
            </a:r>
            <a:r>
              <a:rPr dirty="0"/>
              <a:t>, Bildad the </a:t>
            </a:r>
            <a:r>
              <a:rPr dirty="0" err="1"/>
              <a:t>Shuhite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Zophar the </a:t>
            </a:r>
            <a:r>
              <a:rPr dirty="0" err="1"/>
              <a:t>Naamathite</a:t>
            </a:r>
            <a:r>
              <a:rPr dirty="0"/>
              <a:t>, heard about all the troubles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had come upon him, they set out from their homes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met together by agreement to go and sympathize with him and comfort him.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41530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멀리서</a:t>
            </a:r>
            <a:r>
              <a:rPr dirty="0"/>
              <a:t> </a:t>
            </a:r>
            <a:r>
              <a:rPr dirty="0" err="1"/>
              <a:t>눈을</a:t>
            </a:r>
            <a:r>
              <a:rPr dirty="0"/>
              <a:t> </a:t>
            </a:r>
            <a:r>
              <a:rPr dirty="0" err="1"/>
              <a:t>들어</a:t>
            </a:r>
            <a:r>
              <a:rPr dirty="0"/>
              <a:t> </a:t>
            </a:r>
            <a:r>
              <a:rPr dirty="0" err="1"/>
              <a:t>보았는데</a:t>
            </a:r>
            <a:r>
              <a:rPr dirty="0"/>
              <a:t> </a:t>
            </a:r>
            <a:r>
              <a:rPr dirty="0" err="1"/>
              <a:t>도무지</a:t>
            </a:r>
            <a:r>
              <a:rPr dirty="0"/>
              <a:t> </a:t>
            </a:r>
            <a:r>
              <a:rPr dirty="0" err="1"/>
              <a:t>욥을</a:t>
            </a:r>
            <a:r>
              <a:rPr dirty="0"/>
              <a:t> </a:t>
            </a:r>
            <a:r>
              <a:rPr dirty="0" err="1"/>
              <a:t>알아볼</a:t>
            </a:r>
            <a:r>
              <a:rPr dirty="0"/>
              <a:t> 수 </a:t>
            </a:r>
            <a:r>
              <a:rPr dirty="0" err="1"/>
              <a:t>없었습니다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소리</a:t>
            </a:r>
            <a:r>
              <a:rPr dirty="0"/>
              <a:t> </a:t>
            </a:r>
            <a:r>
              <a:rPr dirty="0" err="1"/>
              <a:t>높여</a:t>
            </a:r>
            <a:r>
              <a:rPr dirty="0"/>
              <a:t> </a:t>
            </a:r>
            <a:r>
              <a:rPr dirty="0" err="1"/>
              <a:t>울며</a:t>
            </a:r>
            <a:r>
              <a:rPr dirty="0"/>
              <a:t> </a:t>
            </a:r>
            <a:r>
              <a:rPr dirty="0" err="1"/>
              <a:t>옷을</a:t>
            </a:r>
            <a:r>
              <a:rPr dirty="0"/>
              <a:t> </a:t>
            </a:r>
            <a:r>
              <a:rPr dirty="0" err="1"/>
              <a:t>찢고</a:t>
            </a:r>
            <a:r>
              <a:rPr dirty="0"/>
              <a:t> </a:t>
            </a:r>
            <a:r>
              <a:rPr dirty="0" err="1"/>
              <a:t>하늘을</a:t>
            </a:r>
            <a:r>
              <a:rPr dirty="0"/>
              <a:t> </a:t>
            </a:r>
            <a:r>
              <a:rPr dirty="0" err="1"/>
              <a:t>향해</a:t>
            </a:r>
            <a:r>
              <a:rPr dirty="0"/>
              <a:t> </a:t>
            </a:r>
            <a:r>
              <a:rPr dirty="0" err="1"/>
              <a:t>재를</a:t>
            </a:r>
            <a:r>
              <a:rPr dirty="0"/>
              <a:t> </a:t>
            </a:r>
            <a:r>
              <a:rPr dirty="0" err="1"/>
              <a:t>날려서</a:t>
            </a:r>
            <a:r>
              <a:rPr dirty="0"/>
              <a:t> </a:t>
            </a:r>
            <a:r>
              <a:rPr dirty="0" err="1"/>
              <a:t>자신들의</a:t>
            </a:r>
            <a:r>
              <a:rPr dirty="0"/>
              <a:t> </a:t>
            </a:r>
            <a:r>
              <a:rPr dirty="0" err="1"/>
              <a:t>머리에</a:t>
            </a:r>
            <a:r>
              <a:rPr dirty="0"/>
              <a:t> </a:t>
            </a:r>
            <a:r>
              <a:rPr dirty="0" err="1"/>
              <a:t>뿌렸습니다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8099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they saw him from a distance, they could hardly recognize him;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began to weep aloud, and they tore their robes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sprinkled dust on their heads.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그와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바닥에</a:t>
            </a:r>
            <a:r>
              <a:rPr dirty="0"/>
              <a:t> </a:t>
            </a:r>
            <a:r>
              <a:rPr dirty="0" err="1"/>
              <a:t>눌러앉아</a:t>
            </a:r>
            <a:r>
              <a:rPr dirty="0"/>
              <a:t> 7일 </a:t>
            </a:r>
            <a:r>
              <a:rPr dirty="0" err="1"/>
              <a:t>밤낮을</a:t>
            </a:r>
            <a:r>
              <a:rPr dirty="0"/>
              <a:t> </a:t>
            </a:r>
            <a:r>
              <a:rPr dirty="0" err="1"/>
              <a:t>같이</a:t>
            </a:r>
            <a:r>
              <a:rPr dirty="0"/>
              <a:t> </a:t>
            </a:r>
            <a:r>
              <a:rPr dirty="0" err="1"/>
              <a:t>지냈습니다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당한</a:t>
            </a:r>
            <a:r>
              <a:rPr dirty="0"/>
              <a:t> </a:t>
            </a:r>
            <a:r>
              <a:rPr dirty="0" err="1"/>
              <a:t>고난이</a:t>
            </a:r>
            <a:r>
              <a:rPr dirty="0"/>
              <a:t> </a:t>
            </a:r>
            <a:r>
              <a:rPr dirty="0" err="1"/>
              <a:t>엄청난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아무</a:t>
            </a:r>
            <a:r>
              <a:rPr dirty="0"/>
              <a:t> </a:t>
            </a:r>
            <a:r>
              <a:rPr dirty="0" err="1"/>
              <a:t>말도</a:t>
            </a:r>
            <a:r>
              <a:rPr dirty="0"/>
              <a:t> 할 수 </a:t>
            </a:r>
            <a:r>
              <a:rPr dirty="0" err="1"/>
              <a:t>없었던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6127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they sat on the ground with him for seven days and seven nights.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 one said a word to him, because they saw how great his suffering was.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2267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사탄에게</a:t>
            </a:r>
            <a:r>
              <a:rPr dirty="0"/>
              <a:t> </a:t>
            </a:r>
            <a:r>
              <a:rPr dirty="0" err="1"/>
              <a:t>물으셨습니다</a:t>
            </a:r>
            <a:r>
              <a:rPr dirty="0"/>
              <a:t>. “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어디에서</a:t>
            </a:r>
            <a:r>
              <a:rPr dirty="0"/>
              <a:t> </a:t>
            </a:r>
            <a:r>
              <a:rPr dirty="0" err="1"/>
              <a:t>왔느냐</a:t>
            </a:r>
            <a:r>
              <a:rPr dirty="0"/>
              <a:t>?”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사탄이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 “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여기저기를</a:t>
            </a:r>
            <a:r>
              <a:rPr dirty="0"/>
              <a:t> </a:t>
            </a:r>
            <a:r>
              <a:rPr dirty="0" err="1"/>
              <a:t>왔다</a:t>
            </a:r>
            <a:r>
              <a:rPr dirty="0"/>
              <a:t> </a:t>
            </a:r>
            <a:r>
              <a:rPr dirty="0" err="1"/>
              <a:t>갔다</a:t>
            </a:r>
            <a:r>
              <a:rPr dirty="0"/>
              <a:t> </a:t>
            </a:r>
            <a:r>
              <a:rPr dirty="0" err="1"/>
              <a:t>하다</a:t>
            </a:r>
            <a:r>
              <a:rPr dirty="0"/>
              <a:t> </a:t>
            </a:r>
            <a:r>
              <a:rPr dirty="0" err="1"/>
              <a:t>왔습니다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3706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LORD said to Satan, "Where have you come from?"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Satan answered the LORD, "From roaming through the earth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going back and forth in it."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3822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사탄에게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“내 종 </a:t>
            </a:r>
            <a:r>
              <a:rPr dirty="0" err="1"/>
              <a:t>욥을</a:t>
            </a:r>
            <a:r>
              <a:rPr dirty="0"/>
              <a:t> </a:t>
            </a:r>
            <a:r>
              <a:rPr dirty="0" err="1"/>
              <a:t>유심히</a:t>
            </a:r>
            <a:r>
              <a:rPr dirty="0"/>
              <a:t> </a:t>
            </a:r>
            <a:r>
              <a:rPr dirty="0" err="1"/>
              <a:t>살펴보았느냐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땅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그런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흠이</a:t>
            </a:r>
            <a:r>
              <a:rPr dirty="0"/>
              <a:t> </a:t>
            </a:r>
            <a:r>
              <a:rPr dirty="0" err="1"/>
              <a:t>없고</a:t>
            </a:r>
            <a:r>
              <a:rPr dirty="0"/>
              <a:t> </a:t>
            </a:r>
            <a:r>
              <a:rPr dirty="0" err="1"/>
              <a:t>정직한</a:t>
            </a:r>
            <a:r>
              <a:rPr dirty="0"/>
              <a:t> </a:t>
            </a:r>
            <a:r>
              <a:rPr dirty="0" err="1"/>
              <a:t>자로서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경외하고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악을</a:t>
            </a:r>
            <a:r>
              <a:rPr dirty="0"/>
              <a:t> </a:t>
            </a:r>
            <a:r>
              <a:rPr dirty="0" err="1"/>
              <a:t>멀리하는</a:t>
            </a:r>
            <a:r>
              <a:rPr dirty="0"/>
              <a:t> </a:t>
            </a:r>
            <a:r>
              <a:rPr dirty="0" err="1"/>
              <a:t>사람이다</a:t>
            </a:r>
            <a:r>
              <a:rPr dirty="0"/>
              <a:t>. </a:t>
            </a: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부추겨</a:t>
            </a:r>
            <a:r>
              <a:rPr dirty="0"/>
              <a:t> </a:t>
            </a:r>
            <a:r>
              <a:rPr dirty="0" err="1"/>
              <a:t>아무</a:t>
            </a:r>
            <a:r>
              <a:rPr dirty="0"/>
              <a:t> </a:t>
            </a:r>
            <a:r>
              <a:rPr dirty="0" err="1"/>
              <a:t>이유</a:t>
            </a:r>
            <a:r>
              <a:rPr dirty="0"/>
              <a:t> </a:t>
            </a:r>
            <a:r>
              <a:rPr dirty="0" err="1"/>
              <a:t>없이</a:t>
            </a:r>
            <a:r>
              <a:rPr dirty="0"/>
              <a:t> </a:t>
            </a:r>
            <a:r>
              <a:rPr dirty="0" err="1"/>
              <a:t>망하게</a:t>
            </a:r>
            <a:r>
              <a:rPr dirty="0"/>
              <a:t> </a:t>
            </a:r>
            <a:r>
              <a:rPr dirty="0" err="1"/>
              <a:t>했는데도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아직까지</a:t>
            </a:r>
            <a:r>
              <a:rPr dirty="0"/>
              <a:t> </a:t>
            </a:r>
            <a:r>
              <a:rPr dirty="0" err="1"/>
              <a:t>충성심을</a:t>
            </a:r>
            <a:r>
              <a:rPr dirty="0"/>
              <a:t> </a:t>
            </a:r>
            <a:r>
              <a:rPr dirty="0" err="1"/>
              <a:t>잃지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9518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LORD said to Satan, "Have you considered my servant Job?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is no one on earth like him; he is blameless and upright,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man who fears God and shuns evil. And he still maintains his integrity,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though you incited me against him to ruin him without any reason."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5281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사탄이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가죽에는</a:t>
            </a:r>
            <a:r>
              <a:rPr dirty="0"/>
              <a:t> </a:t>
            </a:r>
            <a:r>
              <a:rPr dirty="0" err="1"/>
              <a:t>가죽으로</a:t>
            </a:r>
            <a:r>
              <a:rPr dirty="0"/>
              <a:t> </a:t>
            </a:r>
            <a:r>
              <a:rPr dirty="0" err="1"/>
              <a:t>해야지요</a:t>
            </a:r>
            <a:r>
              <a:rPr dirty="0"/>
              <a:t>!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목숨을</a:t>
            </a:r>
            <a:r>
              <a:rPr dirty="0"/>
              <a:t> </a:t>
            </a:r>
            <a:r>
              <a:rPr dirty="0" err="1"/>
              <a:t>위해서는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가진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다 </a:t>
            </a:r>
            <a:r>
              <a:rPr dirty="0" err="1"/>
              <a:t>내주기</a:t>
            </a:r>
            <a:r>
              <a:rPr dirty="0"/>
              <a:t> </a:t>
            </a:r>
            <a:r>
              <a:rPr dirty="0" err="1"/>
              <a:t>마련입니다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"Skin for skin!" Satan replied. "A man will give all he has for his own life.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274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그러니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뻗어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뼈와</a:t>
            </a:r>
            <a:r>
              <a:rPr dirty="0"/>
              <a:t> </a:t>
            </a:r>
            <a:r>
              <a:rPr dirty="0" err="1"/>
              <a:t>살을</a:t>
            </a:r>
            <a:r>
              <a:rPr dirty="0"/>
              <a:t> 쳐 </a:t>
            </a:r>
            <a:r>
              <a:rPr dirty="0" err="1"/>
              <a:t>보십시오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틀림없이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얼굴에</a:t>
            </a:r>
            <a:r>
              <a:rPr dirty="0"/>
              <a:t> </a:t>
            </a:r>
            <a:r>
              <a:rPr dirty="0" err="1"/>
              <a:t>대고</a:t>
            </a:r>
            <a:r>
              <a:rPr dirty="0"/>
              <a:t> </a:t>
            </a:r>
            <a:r>
              <a:rPr dirty="0" err="1"/>
              <a:t>저주할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7341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stretch out your hand and strike his flesh and bones,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will surely curse you to your face."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326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사탄에게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보아라</a:t>
            </a:r>
            <a:r>
              <a:rPr dirty="0"/>
              <a:t>. </a:t>
            </a:r>
            <a:r>
              <a:rPr dirty="0" err="1"/>
              <a:t>그가</a:t>
            </a:r>
            <a:r>
              <a:rPr dirty="0"/>
              <a:t> 네 손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 </a:t>
            </a:r>
            <a:r>
              <a:rPr dirty="0" err="1"/>
              <a:t>그러나</a:t>
            </a:r>
            <a:r>
              <a:rPr dirty="0"/>
              <a:t> 그 </a:t>
            </a:r>
            <a:r>
              <a:rPr dirty="0" err="1"/>
              <a:t>목숨만은</a:t>
            </a:r>
            <a:r>
              <a:rPr dirty="0"/>
              <a:t> </a:t>
            </a:r>
            <a:r>
              <a:rPr dirty="0" err="1"/>
              <a:t>살려</a:t>
            </a:r>
            <a:r>
              <a:rPr dirty="0"/>
              <a:t> </a:t>
            </a:r>
            <a:r>
              <a:rPr dirty="0" err="1"/>
              <a:t>두어야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4693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said to Satan, "Very well, then, he is in your hands;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you must spare his life."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70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사탄은</a:t>
            </a:r>
            <a:r>
              <a:rPr dirty="0"/>
              <a:t> </a:t>
            </a: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물러가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욥을</a:t>
            </a:r>
            <a:r>
              <a:rPr dirty="0"/>
              <a:t> 그 </a:t>
            </a:r>
            <a:r>
              <a:rPr dirty="0" err="1"/>
              <a:t>발바닥에서</a:t>
            </a:r>
            <a:r>
              <a:rPr dirty="0"/>
              <a:t> </a:t>
            </a:r>
            <a:r>
              <a:rPr dirty="0" err="1"/>
              <a:t>머리끝까지</a:t>
            </a:r>
            <a:r>
              <a:rPr dirty="0"/>
              <a:t> </a:t>
            </a:r>
            <a:r>
              <a:rPr dirty="0" err="1"/>
              <a:t>악성</a:t>
            </a:r>
            <a:r>
              <a:rPr dirty="0"/>
              <a:t> </a:t>
            </a:r>
            <a:r>
              <a:rPr dirty="0" err="1"/>
              <a:t>종기가</a:t>
            </a:r>
            <a:r>
              <a:rPr dirty="0"/>
              <a:t> </a:t>
            </a:r>
            <a:r>
              <a:rPr dirty="0" err="1"/>
              <a:t>나도록</a:t>
            </a:r>
            <a:r>
              <a:rPr dirty="0"/>
              <a:t> </a:t>
            </a:r>
            <a:r>
              <a:rPr dirty="0" err="1"/>
              <a:t>쳤습니다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5398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Satan went out from the presence of the LORD and afflicted Job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painful sores from the soles of his feet to the top of his head.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그러자 욥은 잿더미에 앉아서 토기 조각을 쥐고 자기 몸을 긁어댔습니다.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6653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Job took a piece of broken pottery and scraped himself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it as he sat among the ashes.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4818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/>
              <a:t>그 </a:t>
            </a:r>
            <a:r>
              <a:rPr dirty="0" err="1"/>
              <a:t>아내가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아직도</a:t>
            </a:r>
            <a:r>
              <a:rPr dirty="0"/>
              <a:t> 그 </a:t>
            </a:r>
            <a:r>
              <a:rPr dirty="0" err="1"/>
              <a:t>잘난</a:t>
            </a:r>
            <a:r>
              <a:rPr dirty="0"/>
              <a:t> </a:t>
            </a:r>
            <a:r>
              <a:rPr dirty="0" err="1"/>
              <a:t>충성심이나</a:t>
            </a:r>
            <a:r>
              <a:rPr dirty="0"/>
              <a:t> </a:t>
            </a:r>
            <a:r>
              <a:rPr dirty="0" err="1"/>
              <a:t>붙들고</a:t>
            </a:r>
            <a:r>
              <a:rPr dirty="0"/>
              <a:t> </a:t>
            </a:r>
            <a:r>
              <a:rPr dirty="0" err="1"/>
              <a:t>있다니</a:t>
            </a:r>
            <a:r>
              <a:rPr dirty="0"/>
              <a:t>!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차라리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저주하고</a:t>
            </a:r>
            <a:r>
              <a:rPr dirty="0"/>
              <a:t> </a:t>
            </a:r>
            <a:r>
              <a:rPr dirty="0" err="1"/>
              <a:t>죽어</a:t>
            </a:r>
            <a:r>
              <a:rPr dirty="0"/>
              <a:t> </a:t>
            </a:r>
            <a:r>
              <a:rPr dirty="0" err="1"/>
              <a:t>버려요</a:t>
            </a:r>
            <a:r>
              <a:rPr dirty="0"/>
              <a:t>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6629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wife said to him, "Are you still holding on to your integrity?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Curse God and die!"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801</Words>
  <Application>Microsoft Office PowerPoint</Application>
  <PresentationFormat>와이드스크린</PresentationFormat>
  <Paragraphs>75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윤 조이</cp:lastModifiedBy>
  <cp:revision>129</cp:revision>
  <dcterms:created xsi:type="dcterms:W3CDTF">2019-02-17T10:11:46Z</dcterms:created>
  <dcterms:modified xsi:type="dcterms:W3CDTF">2022-09-06T00:18:57Z</dcterms:modified>
</cp:coreProperties>
</file>