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나아마 사람 소발이 대꾸했습니다.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Zophar the Naamathite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구하겠고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되찾을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78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children must make amends to the poor;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own hands must give back his wealth.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뼈는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기운으로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기운도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흙먼지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누울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2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youthful vigor that fills his bones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lie with him in the dust.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악이 그 입에 닿아 그가 그것을 혀 밑에 숨기더라도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"Though evil is sweet in his mouth and he hides it under his tongue,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그것을 아끼고 아껴서 버리지 못하고 입속에 물고 있더라도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he cannot bear to let it go and keeps it in his mouth,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먹은 것은 뱃속에서 변해 그 안에서 독사의 독이 돼 버릴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2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his food will turn sour in his stomach;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become the venom of serpents within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삼킨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뱉어</a:t>
            </a:r>
            <a:r>
              <a:rPr dirty="0"/>
              <a:t> 낼 </a:t>
            </a:r>
            <a:r>
              <a:rPr dirty="0" err="1"/>
              <a:t>걸세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그 </a:t>
            </a:r>
            <a:r>
              <a:rPr dirty="0" err="1"/>
              <a:t>뱃속에서</a:t>
            </a:r>
            <a:r>
              <a:rPr dirty="0"/>
              <a:t> </a:t>
            </a:r>
            <a:r>
              <a:rPr dirty="0" err="1"/>
              <a:t>토해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2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spit out the riches he swallowed;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will make his stomach vomit them 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뱀의 독을 빨고 독사의 혀가 그를 죽일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suck the poison of serpents; the fangs of an adder will kill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그는 흐르는 시내, 꿀과 젖이 흐르는 시내를 보지 못할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not enjoy the streams, the rivers flowing with honey and cream.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그토록</a:t>
            </a:r>
            <a:r>
              <a:rPr dirty="0"/>
              <a:t> </a:t>
            </a:r>
            <a:r>
              <a:rPr dirty="0" err="1"/>
              <a:t>애를</a:t>
            </a:r>
            <a:r>
              <a:rPr dirty="0"/>
              <a:t> </a:t>
            </a:r>
            <a:r>
              <a:rPr dirty="0" err="1"/>
              <a:t>써도</a:t>
            </a:r>
            <a:r>
              <a:rPr dirty="0"/>
              <a:t> </a:t>
            </a:r>
            <a:r>
              <a:rPr dirty="0" err="1"/>
              <a:t>자기는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돌려주어야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장사해서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이익을</a:t>
            </a:r>
            <a:r>
              <a:rPr dirty="0"/>
              <a:t> </a:t>
            </a:r>
            <a:r>
              <a:rPr dirty="0" err="1"/>
              <a:t>누리지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20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 toiled for he must give back uneaten;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enjoy the profit from his trading.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억압하고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짓지도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빼앗았기</a:t>
            </a:r>
            <a:r>
              <a:rPr dirty="0"/>
              <a:t> </a:t>
            </a:r>
            <a:r>
              <a:rPr dirty="0" err="1"/>
              <a:t>때문일세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4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oppressed the poor and left them destitute;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seized houses he did not build.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“어쩔 수 없이 내 생각을 토로해야겠군. 참 답답하다.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"My troubled thoughts prompt me to answer because I am greatly disturbed.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5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</a:t>
            </a:r>
            <a:r>
              <a:rPr dirty="0" err="1"/>
              <a:t>뱃속이</a:t>
            </a:r>
            <a:r>
              <a:rPr dirty="0"/>
              <a:t> </a:t>
            </a:r>
            <a:r>
              <a:rPr dirty="0" err="1"/>
              <a:t>편안할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갖지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4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he will have no respite from his craving;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cannot save himself by his treasure.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0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</a:t>
            </a:r>
            <a:r>
              <a:rPr lang="ko-KR" altLang="en-US" dirty="0"/>
              <a:t>리</a:t>
            </a:r>
            <a:r>
              <a:rPr dirty="0" err="1"/>
              <a:t>하여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잘되는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볼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423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is left for him to devour;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prosperity will not endure.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많기는</a:t>
            </a:r>
            <a:r>
              <a:rPr dirty="0"/>
              <a:t> </a:t>
            </a:r>
            <a:r>
              <a:rPr dirty="0" err="1"/>
              <a:t>많은데</a:t>
            </a:r>
            <a:r>
              <a:rPr dirty="0"/>
              <a:t> </a:t>
            </a:r>
            <a:r>
              <a:rPr dirty="0" err="1"/>
              <a:t>모자라고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7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midst of his plenty, distress will overtake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full force of misery will come upon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채우려</a:t>
            </a:r>
            <a:r>
              <a:rPr dirty="0"/>
              <a:t> 할 때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쏟으시고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비같이</a:t>
            </a:r>
            <a:r>
              <a:rPr dirty="0"/>
              <a:t> </a:t>
            </a:r>
            <a:r>
              <a:rPr dirty="0" err="1"/>
              <a:t>퍼부으실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1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has filled his belly, God will vent his burning anger against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rain down his blows upon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철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도망치겠으나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강철로</a:t>
            </a:r>
            <a:r>
              <a:rPr dirty="0"/>
              <a:t> 된 </a:t>
            </a:r>
            <a:r>
              <a:rPr dirty="0" err="1"/>
              <a:t>활이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관통할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54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he flees from an iron weapon,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bronze-tipped arrow pierces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몸에서</a:t>
            </a:r>
            <a:r>
              <a:rPr dirty="0"/>
              <a:t> 그 </a:t>
            </a:r>
            <a:r>
              <a:rPr dirty="0" err="1"/>
              <a:t>화살을</a:t>
            </a:r>
            <a:r>
              <a:rPr dirty="0"/>
              <a:t> </a:t>
            </a:r>
            <a:r>
              <a:rPr dirty="0" err="1"/>
              <a:t>빼내면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번쩍거리는</a:t>
            </a:r>
            <a:r>
              <a:rPr dirty="0"/>
              <a:t> </a:t>
            </a:r>
            <a:r>
              <a:rPr dirty="0" err="1"/>
              <a:t>화살촉이</a:t>
            </a:r>
            <a:r>
              <a:rPr dirty="0"/>
              <a:t> 그 </a:t>
            </a:r>
            <a:r>
              <a:rPr dirty="0" err="1"/>
              <a:t>쓸개에서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5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pulls it out of his back, the gleaming point out of his liver.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Terrors will come over him;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비밀스러운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드리우고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피우지도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버리며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0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total darkness lies in wait for his treasures.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fire unfanned will consume him and devour what is left in his tent.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하늘이 그의 죄를 드러내고 땅이 그를 대적해 들고 일어날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heavens will expose his guilt; the earth will rise up against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융성해지기를</a:t>
            </a:r>
            <a:r>
              <a:rPr dirty="0"/>
              <a:t> </a:t>
            </a:r>
            <a:r>
              <a:rPr dirty="0" err="1"/>
              <a:t>그치고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그 </a:t>
            </a:r>
            <a:r>
              <a:rPr dirty="0" err="1"/>
              <a:t>재물들이</a:t>
            </a:r>
            <a:r>
              <a:rPr dirty="0"/>
              <a:t> </a:t>
            </a:r>
            <a:r>
              <a:rPr dirty="0" err="1"/>
              <a:t>떠내려갈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8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flood will carry off his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rushing waters on the day of God's wrath.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악인에게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몫이요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정하신</a:t>
            </a:r>
            <a:r>
              <a:rPr dirty="0"/>
              <a:t> </a:t>
            </a:r>
            <a:r>
              <a:rPr dirty="0" err="1"/>
              <a:t>유업일세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5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is the fate God allots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heritage appointed for them by God."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모욕하고</a:t>
            </a:r>
            <a:r>
              <a:rPr dirty="0"/>
              <a:t> </a:t>
            </a:r>
            <a:r>
              <a:rPr dirty="0" err="1"/>
              <a:t>훈계하는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깨닫는</a:t>
            </a:r>
            <a:r>
              <a:rPr dirty="0"/>
              <a:t> </a:t>
            </a:r>
            <a:r>
              <a:rPr dirty="0" err="1"/>
              <a:t>바가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29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hear a rebuke that dishonors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understanding inspires me to reply.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1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옛날부터</a:t>
            </a:r>
            <a:r>
              <a:rPr dirty="0"/>
              <a:t> </a:t>
            </a:r>
            <a:r>
              <a:rPr dirty="0" err="1"/>
              <a:t>내려온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되면서부터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0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you know how it has been from of 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 since man was placed on the earth,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악인의 승리는 짧고 위선자의 기쁨은 순간이라는 것 말일세.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9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mirth of the wicked is brief,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joy of the godless lasts but a moment.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뛰어남이 하늘을 찌르고 그 머리가 구름에 닿는다 해도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6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his pride reaches to the heavens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head touches the clouds,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2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똥처럼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스러지는</a:t>
            </a:r>
            <a:r>
              <a:rPr dirty="0"/>
              <a:t> </a:t>
            </a:r>
            <a:r>
              <a:rPr dirty="0" err="1"/>
              <a:t>법일세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본 </a:t>
            </a:r>
            <a:r>
              <a:rPr dirty="0" err="1"/>
              <a:t>사람들이</a:t>
            </a:r>
            <a:r>
              <a:rPr dirty="0"/>
              <a:t> ‘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?’ 할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6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perish forever, like his own dung;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have seen him will say, `Where is he?'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81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꿈처럼</a:t>
            </a:r>
            <a:r>
              <a:rPr dirty="0"/>
              <a:t> </a:t>
            </a:r>
            <a:r>
              <a:rPr dirty="0" err="1"/>
              <a:t>날아가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정녕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환상처럼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4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dream he flies away, no more to be found,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banished like a vision of the night.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그를</a:t>
            </a:r>
            <a:r>
              <a:rPr dirty="0"/>
              <a:t> 본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못 볼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곳도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5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eye that saw him will not see him again;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place will look on him no 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1113</Words>
  <Application>Microsoft Office PowerPoint</Application>
  <PresentationFormat>와이드스크린</PresentationFormat>
  <Paragraphs>129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2022-09-06T02:02:12Z</dcterms:modified>
</cp:coreProperties>
</file>