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받아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수소는</a:t>
            </a:r>
            <a:r>
              <a:rPr dirty="0"/>
              <a:t> </a:t>
            </a:r>
            <a:r>
              <a:rPr dirty="0" err="1"/>
              <a:t>문제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번식하고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암소들은</a:t>
            </a:r>
            <a:r>
              <a:rPr dirty="0"/>
              <a:t> </a:t>
            </a:r>
            <a:r>
              <a:rPr dirty="0" err="1"/>
              <a:t>유산하는</a:t>
            </a:r>
            <a:r>
              <a:rPr dirty="0"/>
              <a:t> 일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7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bulls never fail to breed;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cows calve and do not miscarry.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양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내보내고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자녀들은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춘다네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9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send forth their children as a flock;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little ones dance about.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탬버린과 하프를 쥐고 피리 소리에 즐거워하고 있다네.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7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sing to the music of tambourine and harp;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make merry to the sound of the flute.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부유한</a:t>
            </a:r>
            <a:r>
              <a:rPr dirty="0"/>
              <a:t> </a:t>
            </a:r>
            <a:r>
              <a:rPr dirty="0" err="1"/>
              <a:t>나날을</a:t>
            </a:r>
            <a:r>
              <a:rPr dirty="0"/>
              <a:t> </a:t>
            </a:r>
            <a:r>
              <a:rPr dirty="0" err="1"/>
              <a:t>누리다가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한순간에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내려간다네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7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spend their years in prosperity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down to the grave in peace.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0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‘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두십시오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7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say to God, `Leave us alone!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 desire to know your ways.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958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전능자가</a:t>
            </a:r>
            <a:r>
              <a:rPr dirty="0"/>
              <a:t> </a:t>
            </a:r>
            <a:r>
              <a:rPr dirty="0" err="1"/>
              <a:t>누구이기에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기도해서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게 </a:t>
            </a:r>
            <a:r>
              <a:rPr dirty="0" err="1"/>
              <a:t>무엇입니까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말한다네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7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the Almighty, that we should serve him?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would we gain by praying to him?'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계획은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2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prosperity is not in their own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stand aloof from the counsel of the wicked.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등불이</a:t>
            </a:r>
            <a:r>
              <a:rPr dirty="0"/>
              <a:t> </a:t>
            </a:r>
            <a:r>
              <a:rPr dirty="0" err="1"/>
              <a:t>꺼지는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몇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있었는가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몇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닥쳤는가</a:t>
            </a:r>
            <a:r>
              <a:rPr dirty="0"/>
              <a:t>?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안겨</a:t>
            </a:r>
            <a:r>
              <a:rPr dirty="0"/>
              <a:t> </a:t>
            </a:r>
            <a:r>
              <a:rPr dirty="0" err="1"/>
              <a:t>주시던가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4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how often is the lamp of the wicked snuffed out?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often does calamity come upon them, the fate God allots in his anger?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짚과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폭풍에</a:t>
            </a:r>
            <a:r>
              <a:rPr dirty="0"/>
              <a:t> </a:t>
            </a:r>
            <a:r>
              <a:rPr dirty="0" err="1"/>
              <a:t>휘날리는</a:t>
            </a:r>
            <a:r>
              <a:rPr dirty="0"/>
              <a:t> </a:t>
            </a:r>
            <a:r>
              <a:rPr dirty="0" err="1"/>
              <a:t>겨와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된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7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often are they like straw before the 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chaff swept away by a gale?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‘</a:t>
            </a: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두셨다가</a:t>
            </a:r>
            <a:r>
              <a:rPr dirty="0"/>
              <a:t> 그 </a:t>
            </a:r>
            <a:r>
              <a:rPr dirty="0" err="1"/>
              <a:t>자식들에게</a:t>
            </a:r>
            <a:r>
              <a:rPr dirty="0"/>
              <a:t> </a:t>
            </a:r>
            <a:r>
              <a:rPr dirty="0" err="1"/>
              <a:t>갚는다’고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2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said, `God stores up a man's punishment for his sons.'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repay the man himself, so that he will know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72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자네들의</a:t>
            </a:r>
            <a:r>
              <a:rPr dirty="0"/>
              <a:t> </a:t>
            </a:r>
            <a:r>
              <a:rPr dirty="0" err="1"/>
              <a:t>위로로</a:t>
            </a:r>
            <a:r>
              <a:rPr dirty="0"/>
              <a:t> </a:t>
            </a:r>
            <a:r>
              <a:rPr dirty="0" err="1"/>
              <a:t>삼았다가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5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carefully to my words;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this be the consolation you give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눈이</a:t>
            </a:r>
            <a:r>
              <a:rPr dirty="0"/>
              <a:t> 그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마셔야</a:t>
            </a:r>
            <a:r>
              <a:rPr dirty="0"/>
              <a:t> 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7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his own eyes see his destruction;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drink of the wrath of the Almighty.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달수가 다해 죽게 되면 제 집에 무슨 관심이 있겠는가?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2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does he care about the family he leaves behind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allotted months come to an end?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심판하시는데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수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3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anyone teach knowledge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judges even the highest?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때까지도</a:t>
            </a:r>
            <a:r>
              <a:rPr dirty="0"/>
              <a:t> </a:t>
            </a:r>
            <a:r>
              <a:rPr dirty="0" err="1"/>
              <a:t>기력이</a:t>
            </a:r>
            <a:r>
              <a:rPr dirty="0"/>
              <a:t> </a:t>
            </a:r>
            <a:r>
              <a:rPr dirty="0" err="1"/>
              <a:t>정정해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행복하고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마친다네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32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man dies in full vigor,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completely secure and at ease,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그의 몸은 기름기가 넘치고 그 뼈는 골수로 미끈거린다네.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body well nourished, his bones rich with marrow.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누린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죽는다네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1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man dies in bitterness of soul,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having enjoyed anything good.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다같이</a:t>
            </a:r>
            <a:r>
              <a:rPr dirty="0"/>
              <a:t> 흙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구더기가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득실거리지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7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Side by side they lie in the dust,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worms cover them both.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해하려는</a:t>
            </a:r>
            <a:r>
              <a:rPr dirty="0"/>
              <a:t> </a:t>
            </a:r>
            <a:r>
              <a:rPr dirty="0" err="1"/>
              <a:t>자네들의</a:t>
            </a:r>
            <a:r>
              <a:rPr dirty="0"/>
              <a:t> </a:t>
            </a:r>
            <a:r>
              <a:rPr dirty="0" err="1"/>
              <a:t>속셈을</a:t>
            </a:r>
            <a:r>
              <a:rPr dirty="0"/>
              <a:t> 다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0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know full well what you are thinking,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schemes by which you would wrong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9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‘그 </a:t>
            </a:r>
            <a:r>
              <a:rPr dirty="0" err="1"/>
              <a:t>대단하던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?’ </a:t>
            </a:r>
            <a:r>
              <a:rPr dirty="0" err="1"/>
              <a:t>하는데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9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`Where now is the great man's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tents where wicked men lived?'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8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8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never questioned those who travel?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paid no regard to their accounts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550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좀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끝나면</a:t>
            </a:r>
            <a:r>
              <a:rPr dirty="0"/>
              <a:t> </a:t>
            </a:r>
            <a:r>
              <a:rPr dirty="0" err="1"/>
              <a:t>조롱하게나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11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 with me while I speak,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I have spoken, mock 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2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부지하고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날에도</a:t>
            </a:r>
            <a:r>
              <a:rPr dirty="0"/>
              <a:t> </a:t>
            </a:r>
            <a:r>
              <a:rPr dirty="0" err="1"/>
              <a:t>살아남는다고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evil man is spared from the day of calamity,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is delivered from the day of wrath?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어쩌고저쩌고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갚겠는가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2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denounces his conduct to his face?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repays him for what he has done?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실려</a:t>
            </a:r>
            <a:r>
              <a:rPr dirty="0"/>
              <a:t> 갈 </a:t>
            </a:r>
            <a:r>
              <a:rPr dirty="0" err="1"/>
              <a:t>것이고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사람들이 그 무덤을 지켜줄 것이네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12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carried to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watch is kept over his tomb.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골짜기의</a:t>
            </a:r>
            <a:r>
              <a:rPr dirty="0"/>
              <a:t> </a:t>
            </a:r>
            <a:r>
              <a:rPr dirty="0" err="1"/>
              <a:t>흙덩어리가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부드럽게</a:t>
            </a:r>
            <a:r>
              <a:rPr dirty="0"/>
              <a:t> </a:t>
            </a:r>
            <a:r>
              <a:rPr dirty="0" err="1"/>
              <a:t>덮어줄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셀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</a:t>
            </a:r>
            <a:r>
              <a:rPr dirty="0" err="1"/>
              <a:t>앞섰듯이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soil in the valley is sweet to him; all men follow after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countless throng goes before him.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73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대꾸하는</a:t>
            </a:r>
            <a:r>
              <a:rPr dirty="0"/>
              <a:t> 게 다 </a:t>
            </a:r>
            <a:r>
              <a:rPr dirty="0" err="1"/>
              <a:t>거짓인데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지껄인다고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위로가</a:t>
            </a:r>
            <a:r>
              <a:rPr dirty="0"/>
              <a:t> </a:t>
            </a:r>
            <a:r>
              <a:rPr dirty="0" err="1"/>
              <a:t>되겠는가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6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 how can you console me with your nonsense?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Nothing is left of your answers but falsehood!"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괴롭지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있겠나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1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my complaint directed to man?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I not be impatient?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나를 잘 보고 놀라게. 자네들의 손으로 입을 막게.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at me and be astonished; clap your hand over your mouth.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이것을 생각하면 끔찍해서 몸서리가 쳐진다네.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think about this, I am terrified; trembling seizes my body.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세력을</a:t>
            </a:r>
            <a:r>
              <a:rPr dirty="0"/>
              <a:t> </a:t>
            </a:r>
            <a:r>
              <a:rPr dirty="0" err="1"/>
              <a:t>키우면서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늙을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6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the wicked live on, growing 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increasing in power?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그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자손들도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되면서</a:t>
            </a:r>
            <a:r>
              <a:rPr dirty="0"/>
              <a:t> </a:t>
            </a:r>
            <a:r>
              <a:rPr dirty="0" err="1"/>
              <a:t>말일세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4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see their children established around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offspring before their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집들은</a:t>
            </a:r>
            <a:r>
              <a:rPr dirty="0"/>
              <a:t> </a:t>
            </a:r>
            <a:r>
              <a:rPr dirty="0" err="1"/>
              <a:t>안전하고</a:t>
            </a:r>
            <a:r>
              <a:rPr dirty="0"/>
              <a:t> </a:t>
            </a:r>
            <a:r>
              <a:rPr dirty="0" err="1"/>
              <a:t>두려울</a:t>
            </a:r>
            <a:r>
              <a:rPr dirty="0"/>
              <a:t> 게 </a:t>
            </a:r>
            <a:r>
              <a:rPr dirty="0" err="1"/>
              <a:t>없으며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매도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6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homes are safe and free from fear;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he rod of God is not upon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1256</Words>
  <Application>Microsoft Office PowerPoint</Application>
  <PresentationFormat>와이드스크린</PresentationFormat>
  <Paragraphs>160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2022-09-06T02:15:25Z</dcterms:modified>
</cp:coreProperties>
</file>